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7" r:id="rId1"/>
  </p:sldMasterIdLst>
  <p:notesMasterIdLst>
    <p:notesMasterId r:id="rId22"/>
  </p:notesMasterIdLst>
  <p:sldIdLst>
    <p:sldId id="258" r:id="rId2"/>
    <p:sldId id="257" r:id="rId3"/>
    <p:sldId id="259" r:id="rId4"/>
    <p:sldId id="286" r:id="rId5"/>
    <p:sldId id="285" r:id="rId6"/>
    <p:sldId id="273" r:id="rId7"/>
    <p:sldId id="274" r:id="rId8"/>
    <p:sldId id="282" r:id="rId9"/>
    <p:sldId id="283" r:id="rId10"/>
    <p:sldId id="284" r:id="rId11"/>
    <p:sldId id="271" r:id="rId12"/>
    <p:sldId id="262" r:id="rId13"/>
    <p:sldId id="275" r:id="rId14"/>
    <p:sldId id="276" r:id="rId15"/>
    <p:sldId id="277" r:id="rId16"/>
    <p:sldId id="279" r:id="rId17"/>
    <p:sldId id="281" r:id="rId18"/>
    <p:sldId id="278" r:id="rId19"/>
    <p:sldId id="280" r:id="rId20"/>
    <p:sldId id="272"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2906E8-1FA4-462B-B62F-92CE6B5F1B7B}" v="60" dt="2022-12-14T01:15:08.1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91" autoAdjust="0"/>
    <p:restoredTop sz="86402" autoAdjust="0"/>
  </p:normalViewPr>
  <p:slideViewPr>
    <p:cSldViewPr snapToGrid="0">
      <p:cViewPr varScale="1">
        <p:scale>
          <a:sx n="62" d="100"/>
          <a:sy n="62" d="100"/>
        </p:scale>
        <p:origin x="84" y="1740"/>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13" Type="http://schemas.openxmlformats.org/officeDocument/2006/relationships/slide" Target="slides/slide13.xml"/><Relationship Id="rId18" Type="http://schemas.openxmlformats.org/officeDocument/2006/relationships/slide" Target="slides/slide18.xml"/><Relationship Id="rId3" Type="http://schemas.openxmlformats.org/officeDocument/2006/relationships/slide" Target="slides/slide3.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0.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5" Type="http://schemas.openxmlformats.org/officeDocument/2006/relationships/slide" Target="slides/slide5.xml"/><Relationship Id="rId15" Type="http://schemas.openxmlformats.org/officeDocument/2006/relationships/slide" Target="slides/slide15.xml"/><Relationship Id="rId10" Type="http://schemas.openxmlformats.org/officeDocument/2006/relationships/slide" Target="slides/slide10.xml"/><Relationship Id="rId19" Type="http://schemas.openxmlformats.org/officeDocument/2006/relationships/slide" Target="slides/slide19.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othy Erckert" userId="26914747c5e4c1a5" providerId="LiveId" clId="{D845F1B1-F72F-4FFA-8E7F-52C241C4E84A}"/>
    <pc:docChg chg="custSel modSld">
      <pc:chgData name="Timothy Erckert" userId="26914747c5e4c1a5" providerId="LiveId" clId="{D845F1B1-F72F-4FFA-8E7F-52C241C4E84A}" dt="2022-12-12T19:07:25.316" v="7" actId="20577"/>
      <pc:docMkLst>
        <pc:docMk/>
      </pc:docMkLst>
      <pc:sldChg chg="addSp delSp modSp mod modNotesTx">
        <pc:chgData name="Timothy Erckert" userId="26914747c5e4c1a5" providerId="LiveId" clId="{D845F1B1-F72F-4FFA-8E7F-52C241C4E84A}" dt="2022-12-12T19:07:25.316" v="7" actId="20577"/>
        <pc:sldMkLst>
          <pc:docMk/>
          <pc:sldMk cId="3046937667" sldId="276"/>
        </pc:sldMkLst>
        <pc:spChg chg="del">
          <ac:chgData name="Timothy Erckert" userId="26914747c5e4c1a5" providerId="LiveId" clId="{D845F1B1-F72F-4FFA-8E7F-52C241C4E84A}" dt="2022-12-12T19:05:15.454" v="0" actId="478"/>
          <ac:spMkLst>
            <pc:docMk/>
            <pc:sldMk cId="3046937667" sldId="276"/>
            <ac:spMk id="154" creationId="{00000000-0000-0000-0000-000000000000}"/>
          </ac:spMkLst>
        </pc:spChg>
        <pc:picChg chg="add mod ord">
          <ac:chgData name="Timothy Erckert" userId="26914747c5e4c1a5" providerId="LiveId" clId="{D845F1B1-F72F-4FFA-8E7F-52C241C4E84A}" dt="2022-12-12T19:06:20.716" v="6" actId="1076"/>
          <ac:picMkLst>
            <pc:docMk/>
            <pc:sldMk cId="3046937667" sldId="276"/>
            <ac:picMk id="3" creationId="{42CF34CD-5BE2-6A0E-0183-80D80BF67F6E}"/>
          </ac:picMkLst>
        </pc:picChg>
      </pc:sldChg>
    </pc:docChg>
  </pc:docChgLst>
  <pc:docChgLst>
    <pc:chgData name="Timothy Erckert" userId="26914747c5e4c1a5" providerId="LiveId" clId="{042906E8-1FA4-462B-B62F-92CE6B5F1B7B}"/>
    <pc:docChg chg="undo redo custSel addSld delSld modSld sldOrd">
      <pc:chgData name="Timothy Erckert" userId="26914747c5e4c1a5" providerId="LiveId" clId="{042906E8-1FA4-462B-B62F-92CE6B5F1B7B}" dt="2022-12-14T01:11:42.604" v="16778" actId="12"/>
      <pc:docMkLst>
        <pc:docMk/>
      </pc:docMkLst>
      <pc:sldChg chg="addSp delSp modSp del mod">
        <pc:chgData name="Timothy Erckert" userId="26914747c5e4c1a5" providerId="LiveId" clId="{042906E8-1FA4-462B-B62F-92CE6B5F1B7B}" dt="2022-12-13T16:57:10.542" v="12044" actId="47"/>
        <pc:sldMkLst>
          <pc:docMk/>
          <pc:sldMk cId="0" sldId="256"/>
        </pc:sldMkLst>
        <pc:spChg chg="add del mod">
          <ac:chgData name="Timothy Erckert" userId="26914747c5e4c1a5" providerId="LiveId" clId="{042906E8-1FA4-462B-B62F-92CE6B5F1B7B}" dt="2022-12-12T15:03:52.854" v="65"/>
          <ac:spMkLst>
            <pc:docMk/>
            <pc:sldMk cId="0" sldId="256"/>
            <ac:spMk id="2" creationId="{F8048AB0-09DA-40BE-C980-A5F4D8E4B05F}"/>
          </ac:spMkLst>
        </pc:spChg>
        <pc:spChg chg="add del mod">
          <ac:chgData name="Timothy Erckert" userId="26914747c5e4c1a5" providerId="LiveId" clId="{042906E8-1FA4-462B-B62F-92CE6B5F1B7B}" dt="2022-12-12T15:03:49.350" v="57"/>
          <ac:spMkLst>
            <pc:docMk/>
            <pc:sldMk cId="0" sldId="256"/>
            <ac:spMk id="3" creationId="{45D24C49-5EBE-B493-3593-F5F117816695}"/>
          </ac:spMkLst>
        </pc:spChg>
        <pc:spChg chg="mod">
          <ac:chgData name="Timothy Erckert" userId="26914747c5e4c1a5" providerId="LiveId" clId="{042906E8-1FA4-462B-B62F-92CE6B5F1B7B}" dt="2022-12-12T15:03:54.079" v="67" actId="6549"/>
          <ac:spMkLst>
            <pc:docMk/>
            <pc:sldMk cId="0" sldId="256"/>
            <ac:spMk id="57" creationId="{00000000-0000-0000-0000-000000000000}"/>
          </ac:spMkLst>
        </pc:spChg>
      </pc:sldChg>
      <pc:sldChg chg="addSp modSp mod ord">
        <pc:chgData name="Timothy Erckert" userId="26914747c5e4c1a5" providerId="LiveId" clId="{042906E8-1FA4-462B-B62F-92CE6B5F1B7B}" dt="2022-12-14T01:11:42.604" v="16778" actId="12"/>
        <pc:sldMkLst>
          <pc:docMk/>
          <pc:sldMk cId="0" sldId="257"/>
        </pc:sldMkLst>
        <pc:spChg chg="add mod">
          <ac:chgData name="Timothy Erckert" userId="26914747c5e4c1a5" providerId="LiveId" clId="{042906E8-1FA4-462B-B62F-92CE6B5F1B7B}" dt="2022-12-14T01:11:42.604" v="16778" actId="12"/>
          <ac:spMkLst>
            <pc:docMk/>
            <pc:sldMk cId="0" sldId="257"/>
            <ac:spMk id="2" creationId="{45D20766-0502-C1F7-9490-8906BADDAF96}"/>
          </ac:spMkLst>
        </pc:spChg>
        <pc:spChg chg="mod">
          <ac:chgData name="Timothy Erckert" userId="26914747c5e4c1a5" providerId="LiveId" clId="{042906E8-1FA4-462B-B62F-92CE6B5F1B7B}" dt="2022-12-12T15:03:58.766" v="69" actId="20577"/>
          <ac:spMkLst>
            <pc:docMk/>
            <pc:sldMk cId="0" sldId="257"/>
            <ac:spMk id="63" creationId="{00000000-0000-0000-0000-000000000000}"/>
          </ac:spMkLst>
        </pc:spChg>
        <pc:spChg chg="mod">
          <ac:chgData name="Timothy Erckert" userId="26914747c5e4c1a5" providerId="LiveId" clId="{042906E8-1FA4-462B-B62F-92CE6B5F1B7B}" dt="2022-12-14T01:10:54.993" v="16776" actId="12"/>
          <ac:spMkLst>
            <pc:docMk/>
            <pc:sldMk cId="0" sldId="257"/>
            <ac:spMk id="64" creationId="{00000000-0000-0000-0000-000000000000}"/>
          </ac:spMkLst>
        </pc:spChg>
      </pc:sldChg>
      <pc:sldChg chg="modSp mod">
        <pc:chgData name="Timothy Erckert" userId="26914747c5e4c1a5" providerId="LiveId" clId="{042906E8-1FA4-462B-B62F-92CE6B5F1B7B}" dt="2022-12-13T16:25:02.234" v="9114" actId="20577"/>
        <pc:sldMkLst>
          <pc:docMk/>
          <pc:sldMk cId="0" sldId="258"/>
        </pc:sldMkLst>
        <pc:spChg chg="mod">
          <ac:chgData name="Timothy Erckert" userId="26914747c5e4c1a5" providerId="LiveId" clId="{042906E8-1FA4-462B-B62F-92CE6B5F1B7B}" dt="2022-12-13T16:25:02.234" v="9114" actId="20577"/>
          <ac:spMkLst>
            <pc:docMk/>
            <pc:sldMk cId="0" sldId="258"/>
            <ac:spMk id="70" creationId="{00000000-0000-0000-0000-000000000000}"/>
          </ac:spMkLst>
        </pc:spChg>
      </pc:sldChg>
      <pc:sldChg chg="addSp modSp mod modNotesTx">
        <pc:chgData name="Timothy Erckert" userId="26914747c5e4c1a5" providerId="LiveId" clId="{042906E8-1FA4-462B-B62F-92CE6B5F1B7B}" dt="2022-12-14T00:30:37.500" v="14769" actId="1076"/>
        <pc:sldMkLst>
          <pc:docMk/>
          <pc:sldMk cId="0" sldId="259"/>
        </pc:sldMkLst>
        <pc:spChg chg="mod">
          <ac:chgData name="Timothy Erckert" userId="26914747c5e4c1a5" providerId="LiveId" clId="{042906E8-1FA4-462B-B62F-92CE6B5F1B7B}" dt="2022-12-12T15:08:21.277" v="134" actId="20577"/>
          <ac:spMkLst>
            <pc:docMk/>
            <pc:sldMk cId="0" sldId="259"/>
            <ac:spMk id="76" creationId="{00000000-0000-0000-0000-000000000000}"/>
          </ac:spMkLst>
        </pc:spChg>
        <pc:spChg chg="mod">
          <ac:chgData name="Timothy Erckert" userId="26914747c5e4c1a5" providerId="LiveId" clId="{042906E8-1FA4-462B-B62F-92CE6B5F1B7B}" dt="2022-12-14T00:28:19.200" v="14759" actId="14100"/>
          <ac:spMkLst>
            <pc:docMk/>
            <pc:sldMk cId="0" sldId="259"/>
            <ac:spMk id="77" creationId="{00000000-0000-0000-0000-000000000000}"/>
          </ac:spMkLst>
        </pc:spChg>
        <pc:picChg chg="add mod modCrop">
          <ac:chgData name="Timothy Erckert" userId="26914747c5e4c1a5" providerId="LiveId" clId="{042906E8-1FA4-462B-B62F-92CE6B5F1B7B}" dt="2022-12-14T00:30:37.500" v="14769" actId="1076"/>
          <ac:picMkLst>
            <pc:docMk/>
            <pc:sldMk cId="0" sldId="259"/>
            <ac:picMk id="3" creationId="{B9816886-6E5C-18AD-93BF-52AC48870F80}"/>
          </ac:picMkLst>
        </pc:picChg>
      </pc:sldChg>
      <pc:sldChg chg="modSp del mod ord modNotesTx">
        <pc:chgData name="Timothy Erckert" userId="26914747c5e4c1a5" providerId="LiveId" clId="{042906E8-1FA4-462B-B62F-92CE6B5F1B7B}" dt="2022-12-13T23:40:04.482" v="13547" actId="47"/>
        <pc:sldMkLst>
          <pc:docMk/>
          <pc:sldMk cId="0" sldId="260"/>
        </pc:sldMkLst>
        <pc:spChg chg="mod">
          <ac:chgData name="Timothy Erckert" userId="26914747c5e4c1a5" providerId="LiveId" clId="{042906E8-1FA4-462B-B62F-92CE6B5F1B7B}" dt="2022-12-13T14:24:54.099" v="4153" actId="20577"/>
          <ac:spMkLst>
            <pc:docMk/>
            <pc:sldMk cId="0" sldId="260"/>
            <ac:spMk id="84" creationId="{00000000-0000-0000-0000-000000000000}"/>
          </ac:spMkLst>
        </pc:spChg>
      </pc:sldChg>
      <pc:sldChg chg="modSp add del mod modNotesTx">
        <pc:chgData name="Timothy Erckert" userId="26914747c5e4c1a5" providerId="LiveId" clId="{042906E8-1FA4-462B-B62F-92CE6B5F1B7B}" dt="2022-12-13T23:40:14.730" v="13548" actId="47"/>
        <pc:sldMkLst>
          <pc:docMk/>
          <pc:sldMk cId="0" sldId="261"/>
        </pc:sldMkLst>
        <pc:spChg chg="mod">
          <ac:chgData name="Timothy Erckert" userId="26914747c5e4c1a5" providerId="LiveId" clId="{042906E8-1FA4-462B-B62F-92CE6B5F1B7B}" dt="2022-12-13T23:18:24.651" v="12621" actId="20577"/>
          <ac:spMkLst>
            <pc:docMk/>
            <pc:sldMk cId="0" sldId="261"/>
            <ac:spMk id="91" creationId="{00000000-0000-0000-0000-000000000000}"/>
          </ac:spMkLst>
        </pc:spChg>
      </pc:sldChg>
      <pc:sldChg chg="addSp delSp modSp mod ord">
        <pc:chgData name="Timothy Erckert" userId="26914747c5e4c1a5" providerId="LiveId" clId="{042906E8-1FA4-462B-B62F-92CE6B5F1B7B}" dt="2022-12-13T23:41:57.281" v="13556"/>
        <pc:sldMkLst>
          <pc:docMk/>
          <pc:sldMk cId="0" sldId="262"/>
        </pc:sldMkLst>
        <pc:spChg chg="mod">
          <ac:chgData name="Timothy Erckert" userId="26914747c5e4c1a5" providerId="LiveId" clId="{042906E8-1FA4-462B-B62F-92CE6B5F1B7B}" dt="2022-12-12T15:17:27.757" v="269" actId="20577"/>
          <ac:spMkLst>
            <pc:docMk/>
            <pc:sldMk cId="0" sldId="262"/>
            <ac:spMk id="97" creationId="{00000000-0000-0000-0000-000000000000}"/>
          </ac:spMkLst>
        </pc:spChg>
        <pc:spChg chg="del">
          <ac:chgData name="Timothy Erckert" userId="26914747c5e4c1a5" providerId="LiveId" clId="{042906E8-1FA4-462B-B62F-92CE6B5F1B7B}" dt="2022-12-12T15:17:35.766" v="270" actId="478"/>
          <ac:spMkLst>
            <pc:docMk/>
            <pc:sldMk cId="0" sldId="262"/>
            <ac:spMk id="98" creationId="{00000000-0000-0000-0000-000000000000}"/>
          </ac:spMkLst>
        </pc:spChg>
        <pc:picChg chg="add mod ord">
          <ac:chgData name="Timothy Erckert" userId="26914747c5e4c1a5" providerId="LiveId" clId="{042906E8-1FA4-462B-B62F-92CE6B5F1B7B}" dt="2022-12-13T06:00:24.478" v="4031" actId="167"/>
          <ac:picMkLst>
            <pc:docMk/>
            <pc:sldMk cId="0" sldId="262"/>
            <ac:picMk id="3" creationId="{E1352052-61C0-6311-4385-7A52EEE0ABF2}"/>
          </ac:picMkLst>
        </pc:picChg>
      </pc:sldChg>
      <pc:sldChg chg="modSp del mod ord modNotesTx">
        <pc:chgData name="Timothy Erckert" userId="26914747c5e4c1a5" providerId="LiveId" clId="{042906E8-1FA4-462B-B62F-92CE6B5F1B7B}" dt="2022-12-13T23:40:15.527" v="13549" actId="47"/>
        <pc:sldMkLst>
          <pc:docMk/>
          <pc:sldMk cId="0" sldId="263"/>
        </pc:sldMkLst>
        <pc:spChg chg="mod">
          <ac:chgData name="Timothy Erckert" userId="26914747c5e4c1a5" providerId="LiveId" clId="{042906E8-1FA4-462B-B62F-92CE6B5F1B7B}" dt="2022-12-13T14:25:54.356" v="4176" actId="20577"/>
          <ac:spMkLst>
            <pc:docMk/>
            <pc:sldMk cId="0" sldId="263"/>
            <ac:spMk id="104" creationId="{00000000-0000-0000-0000-000000000000}"/>
          </ac:spMkLst>
        </pc:spChg>
        <pc:spChg chg="mod">
          <ac:chgData name="Timothy Erckert" userId="26914747c5e4c1a5" providerId="LiveId" clId="{042906E8-1FA4-462B-B62F-92CE6B5F1B7B}" dt="2022-12-13T23:34:59.137" v="13401" actId="20577"/>
          <ac:spMkLst>
            <pc:docMk/>
            <pc:sldMk cId="0" sldId="263"/>
            <ac:spMk id="105" creationId="{00000000-0000-0000-0000-000000000000}"/>
          </ac:spMkLst>
        </pc:spChg>
      </pc:sldChg>
      <pc:sldChg chg="modSp del mod ord modNotesTx">
        <pc:chgData name="Timothy Erckert" userId="26914747c5e4c1a5" providerId="LiveId" clId="{042906E8-1FA4-462B-B62F-92CE6B5F1B7B}" dt="2022-12-13T23:40:16.397" v="13550" actId="47"/>
        <pc:sldMkLst>
          <pc:docMk/>
          <pc:sldMk cId="0" sldId="264"/>
        </pc:sldMkLst>
        <pc:spChg chg="mod">
          <ac:chgData name="Timothy Erckert" userId="26914747c5e4c1a5" providerId="LiveId" clId="{042906E8-1FA4-462B-B62F-92CE6B5F1B7B}" dt="2022-12-13T14:26:17.609" v="4218" actId="20577"/>
          <ac:spMkLst>
            <pc:docMk/>
            <pc:sldMk cId="0" sldId="264"/>
            <ac:spMk id="111" creationId="{00000000-0000-0000-0000-000000000000}"/>
          </ac:spMkLst>
        </pc:spChg>
        <pc:spChg chg="mod">
          <ac:chgData name="Timothy Erckert" userId="26914747c5e4c1a5" providerId="LiveId" clId="{042906E8-1FA4-462B-B62F-92CE6B5F1B7B}" dt="2022-12-13T23:23:11.623" v="12760" actId="20577"/>
          <ac:spMkLst>
            <pc:docMk/>
            <pc:sldMk cId="0" sldId="264"/>
            <ac:spMk id="112" creationId="{00000000-0000-0000-0000-000000000000}"/>
          </ac:spMkLst>
        </pc:spChg>
      </pc:sldChg>
      <pc:sldChg chg="modSp del mod ord modNotesTx">
        <pc:chgData name="Timothy Erckert" userId="26914747c5e4c1a5" providerId="LiveId" clId="{042906E8-1FA4-462B-B62F-92CE6B5F1B7B}" dt="2022-12-13T23:40:17.412" v="13551" actId="47"/>
        <pc:sldMkLst>
          <pc:docMk/>
          <pc:sldMk cId="0" sldId="265"/>
        </pc:sldMkLst>
        <pc:spChg chg="mod">
          <ac:chgData name="Timothy Erckert" userId="26914747c5e4c1a5" providerId="LiveId" clId="{042906E8-1FA4-462B-B62F-92CE6B5F1B7B}" dt="2022-12-13T14:26:35.403" v="4238" actId="20577"/>
          <ac:spMkLst>
            <pc:docMk/>
            <pc:sldMk cId="0" sldId="265"/>
            <ac:spMk id="118" creationId="{00000000-0000-0000-0000-000000000000}"/>
          </ac:spMkLst>
        </pc:spChg>
        <pc:spChg chg="mod">
          <ac:chgData name="Timothy Erckert" userId="26914747c5e4c1a5" providerId="LiveId" clId="{042906E8-1FA4-462B-B62F-92CE6B5F1B7B}" dt="2022-12-13T23:26:03.713" v="12848" actId="20577"/>
          <ac:spMkLst>
            <pc:docMk/>
            <pc:sldMk cId="0" sldId="265"/>
            <ac:spMk id="119" creationId="{00000000-0000-0000-0000-000000000000}"/>
          </ac:spMkLst>
        </pc:spChg>
      </pc:sldChg>
      <pc:sldChg chg="modSp del mod ord modNotesTx">
        <pc:chgData name="Timothy Erckert" userId="26914747c5e4c1a5" providerId="LiveId" clId="{042906E8-1FA4-462B-B62F-92CE6B5F1B7B}" dt="2022-12-13T23:40:18.737" v="13552" actId="47"/>
        <pc:sldMkLst>
          <pc:docMk/>
          <pc:sldMk cId="0" sldId="266"/>
        </pc:sldMkLst>
        <pc:spChg chg="mod">
          <ac:chgData name="Timothy Erckert" userId="26914747c5e4c1a5" providerId="LiveId" clId="{042906E8-1FA4-462B-B62F-92CE6B5F1B7B}" dt="2022-12-13T14:27:01.598" v="4258" actId="20577"/>
          <ac:spMkLst>
            <pc:docMk/>
            <pc:sldMk cId="0" sldId="266"/>
            <ac:spMk id="125" creationId="{00000000-0000-0000-0000-000000000000}"/>
          </ac:spMkLst>
        </pc:spChg>
        <pc:spChg chg="mod">
          <ac:chgData name="Timothy Erckert" userId="26914747c5e4c1a5" providerId="LiveId" clId="{042906E8-1FA4-462B-B62F-92CE6B5F1B7B}" dt="2022-12-13T23:35:26.169" v="13403" actId="20577"/>
          <ac:spMkLst>
            <pc:docMk/>
            <pc:sldMk cId="0" sldId="266"/>
            <ac:spMk id="126" creationId="{00000000-0000-0000-0000-000000000000}"/>
          </ac:spMkLst>
        </pc:spChg>
      </pc:sldChg>
      <pc:sldChg chg="del">
        <pc:chgData name="Timothy Erckert" userId="26914747c5e4c1a5" providerId="LiveId" clId="{042906E8-1FA4-462B-B62F-92CE6B5F1B7B}" dt="2022-12-13T14:27:41.206" v="4259" actId="47"/>
        <pc:sldMkLst>
          <pc:docMk/>
          <pc:sldMk cId="0" sldId="267"/>
        </pc:sldMkLst>
      </pc:sldChg>
      <pc:sldChg chg="add del">
        <pc:chgData name="Timothy Erckert" userId="26914747c5e4c1a5" providerId="LiveId" clId="{042906E8-1FA4-462B-B62F-92CE6B5F1B7B}" dt="2022-12-13T14:28:01.071" v="4264" actId="47"/>
        <pc:sldMkLst>
          <pc:docMk/>
          <pc:sldMk cId="0" sldId="268"/>
        </pc:sldMkLst>
      </pc:sldChg>
      <pc:sldChg chg="del">
        <pc:chgData name="Timothy Erckert" userId="26914747c5e4c1a5" providerId="LiveId" clId="{042906E8-1FA4-462B-B62F-92CE6B5F1B7B}" dt="2022-12-13T14:28:03.764" v="4265" actId="47"/>
        <pc:sldMkLst>
          <pc:docMk/>
          <pc:sldMk cId="0" sldId="269"/>
        </pc:sldMkLst>
      </pc:sldChg>
      <pc:sldChg chg="add del">
        <pc:chgData name="Timothy Erckert" userId="26914747c5e4c1a5" providerId="LiveId" clId="{042906E8-1FA4-462B-B62F-92CE6B5F1B7B}" dt="2022-12-13T14:28:06.130" v="4266" actId="47"/>
        <pc:sldMkLst>
          <pc:docMk/>
          <pc:sldMk cId="0" sldId="270"/>
        </pc:sldMkLst>
      </pc:sldChg>
      <pc:sldChg chg="addSp delSp modSp mod ord modNotesTx">
        <pc:chgData name="Timothy Erckert" userId="26914747c5e4c1a5" providerId="LiveId" clId="{042906E8-1FA4-462B-B62F-92CE6B5F1B7B}" dt="2022-12-13T04:19:58.202" v="4024" actId="1076"/>
        <pc:sldMkLst>
          <pc:docMk/>
          <pc:sldMk cId="0" sldId="271"/>
        </pc:sldMkLst>
        <pc:spChg chg="add del mod">
          <ac:chgData name="Timothy Erckert" userId="26914747c5e4c1a5" providerId="LiveId" clId="{042906E8-1FA4-462B-B62F-92CE6B5F1B7B}" dt="2022-12-13T04:19:12.604" v="4016" actId="478"/>
          <ac:spMkLst>
            <pc:docMk/>
            <pc:sldMk cId="0" sldId="271"/>
            <ac:spMk id="3" creationId="{336710A2-4618-45C8-E012-D8969259EDC1}"/>
          </ac:spMkLst>
        </pc:spChg>
        <pc:spChg chg="mod">
          <ac:chgData name="Timothy Erckert" userId="26914747c5e4c1a5" providerId="LiveId" clId="{042906E8-1FA4-462B-B62F-92CE6B5F1B7B}" dt="2022-12-12T15:13:14.394" v="205" actId="20577"/>
          <ac:spMkLst>
            <pc:docMk/>
            <pc:sldMk cId="0" sldId="271"/>
            <ac:spMk id="160" creationId="{00000000-0000-0000-0000-000000000000}"/>
          </ac:spMkLst>
        </pc:spChg>
        <pc:spChg chg="del">
          <ac:chgData name="Timothy Erckert" userId="26914747c5e4c1a5" providerId="LiveId" clId="{042906E8-1FA4-462B-B62F-92CE6B5F1B7B}" dt="2022-12-13T04:19:02.181" v="4014" actId="478"/>
          <ac:spMkLst>
            <pc:docMk/>
            <pc:sldMk cId="0" sldId="271"/>
            <ac:spMk id="161" creationId="{00000000-0000-0000-0000-000000000000}"/>
          </ac:spMkLst>
        </pc:spChg>
        <pc:picChg chg="add mod">
          <ac:chgData name="Timothy Erckert" userId="26914747c5e4c1a5" providerId="LiveId" clId="{042906E8-1FA4-462B-B62F-92CE6B5F1B7B}" dt="2022-12-13T04:19:58.202" v="4024" actId="1076"/>
          <ac:picMkLst>
            <pc:docMk/>
            <pc:sldMk cId="0" sldId="271"/>
            <ac:picMk id="5" creationId="{18747964-795E-A85C-9013-F2D2EEF6D160}"/>
          </ac:picMkLst>
        </pc:picChg>
      </pc:sldChg>
      <pc:sldChg chg="modSp mod">
        <pc:chgData name="Timothy Erckert" userId="26914747c5e4c1a5" providerId="LiveId" clId="{042906E8-1FA4-462B-B62F-92CE6B5F1B7B}" dt="2022-12-13T15:29:58.109" v="7609" actId="33524"/>
        <pc:sldMkLst>
          <pc:docMk/>
          <pc:sldMk cId="0" sldId="272"/>
        </pc:sldMkLst>
        <pc:spChg chg="mod">
          <ac:chgData name="Timothy Erckert" userId="26914747c5e4c1a5" providerId="LiveId" clId="{042906E8-1FA4-462B-B62F-92CE6B5F1B7B}" dt="2022-12-13T15:29:58.109" v="7609" actId="33524"/>
          <ac:spMkLst>
            <pc:docMk/>
            <pc:sldMk cId="0" sldId="272"/>
            <ac:spMk id="168" creationId="{00000000-0000-0000-0000-000000000000}"/>
          </ac:spMkLst>
        </pc:spChg>
      </pc:sldChg>
      <pc:sldChg chg="addSp delSp modSp add mod modNotesTx">
        <pc:chgData name="Timothy Erckert" userId="26914747c5e4c1a5" providerId="LiveId" clId="{042906E8-1FA4-462B-B62F-92CE6B5F1B7B}" dt="2022-12-14T00:49:03.139" v="15733" actId="20577"/>
        <pc:sldMkLst>
          <pc:docMk/>
          <pc:sldMk cId="1429695718" sldId="273"/>
        </pc:sldMkLst>
        <pc:spChg chg="add del mod">
          <ac:chgData name="Timothy Erckert" userId="26914747c5e4c1a5" providerId="LiveId" clId="{042906E8-1FA4-462B-B62F-92CE6B5F1B7B}" dt="2022-12-14T00:47:44.842" v="15700" actId="478"/>
          <ac:spMkLst>
            <pc:docMk/>
            <pc:sldMk cId="1429695718" sldId="273"/>
            <ac:spMk id="2" creationId="{60D54421-5B0D-1DBF-81BA-279A55ACAA0D}"/>
          </ac:spMkLst>
        </pc:spChg>
        <pc:spChg chg="add mod">
          <ac:chgData name="Timothy Erckert" userId="26914747c5e4c1a5" providerId="LiveId" clId="{042906E8-1FA4-462B-B62F-92CE6B5F1B7B}" dt="2022-12-14T00:49:03.139" v="15733" actId="20577"/>
          <ac:spMkLst>
            <pc:docMk/>
            <pc:sldMk cId="1429695718" sldId="273"/>
            <ac:spMk id="5" creationId="{B85E6020-8EEA-ACD9-F8DB-3BB736E5311D}"/>
          </ac:spMkLst>
        </pc:spChg>
        <pc:spChg chg="mod">
          <ac:chgData name="Timothy Erckert" userId="26914747c5e4c1a5" providerId="LiveId" clId="{042906E8-1FA4-462B-B62F-92CE6B5F1B7B}" dt="2022-12-14T00:47:53.264" v="15713" actId="20577"/>
          <ac:spMkLst>
            <pc:docMk/>
            <pc:sldMk cId="1429695718" sldId="273"/>
            <ac:spMk id="76" creationId="{00000000-0000-0000-0000-000000000000}"/>
          </ac:spMkLst>
        </pc:spChg>
        <pc:spChg chg="mod">
          <ac:chgData name="Timothy Erckert" userId="26914747c5e4c1a5" providerId="LiveId" clId="{042906E8-1FA4-462B-B62F-92CE6B5F1B7B}" dt="2022-12-14T00:47:41.384" v="15699" actId="20577"/>
          <ac:spMkLst>
            <pc:docMk/>
            <pc:sldMk cId="1429695718" sldId="273"/>
            <ac:spMk id="77" creationId="{00000000-0000-0000-0000-000000000000}"/>
          </ac:spMkLst>
        </pc:spChg>
        <pc:picChg chg="add del">
          <ac:chgData name="Timothy Erckert" userId="26914747c5e4c1a5" providerId="LiveId" clId="{042906E8-1FA4-462B-B62F-92CE6B5F1B7B}" dt="2022-12-14T00:37:50.255" v="15299" actId="478"/>
          <ac:picMkLst>
            <pc:docMk/>
            <pc:sldMk cId="1429695718" sldId="273"/>
            <ac:picMk id="4" creationId="{74363E05-D155-5D6F-0D6F-3F5AEC45DEF2}"/>
          </ac:picMkLst>
        </pc:picChg>
      </pc:sldChg>
      <pc:sldChg chg="modSp add mod ord modNotesTx">
        <pc:chgData name="Timothy Erckert" userId="26914747c5e4c1a5" providerId="LiveId" clId="{042906E8-1FA4-462B-B62F-92CE6B5F1B7B}" dt="2022-12-13T23:38:37.767" v="13546" actId="20577"/>
        <pc:sldMkLst>
          <pc:docMk/>
          <pc:sldMk cId="1356866311" sldId="274"/>
        </pc:sldMkLst>
        <pc:spChg chg="mod">
          <ac:chgData name="Timothy Erckert" userId="26914747c5e4c1a5" providerId="LiveId" clId="{042906E8-1FA4-462B-B62F-92CE6B5F1B7B}" dt="2022-12-13T23:38:37.767" v="13546" actId="20577"/>
          <ac:spMkLst>
            <pc:docMk/>
            <pc:sldMk cId="1356866311" sldId="274"/>
            <ac:spMk id="76" creationId="{00000000-0000-0000-0000-000000000000}"/>
          </ac:spMkLst>
        </pc:spChg>
        <pc:spChg chg="mod">
          <ac:chgData name="Timothy Erckert" userId="26914747c5e4c1a5" providerId="LiveId" clId="{042906E8-1FA4-462B-B62F-92CE6B5F1B7B}" dt="2022-12-13T16:50:31.335" v="12031" actId="20577"/>
          <ac:spMkLst>
            <pc:docMk/>
            <pc:sldMk cId="1356866311" sldId="274"/>
            <ac:spMk id="77" creationId="{00000000-0000-0000-0000-000000000000}"/>
          </ac:spMkLst>
        </pc:spChg>
      </pc:sldChg>
      <pc:sldChg chg="addSp delSp modSp add mod ord">
        <pc:chgData name="Timothy Erckert" userId="26914747c5e4c1a5" providerId="LiveId" clId="{042906E8-1FA4-462B-B62F-92CE6B5F1B7B}" dt="2022-12-13T23:40:39.298" v="13554"/>
        <pc:sldMkLst>
          <pc:docMk/>
          <pc:sldMk cId="2131096722" sldId="275"/>
        </pc:sldMkLst>
        <pc:spChg chg="mod">
          <ac:chgData name="Timothy Erckert" userId="26914747c5e4c1a5" providerId="LiveId" clId="{042906E8-1FA4-462B-B62F-92CE6B5F1B7B}" dt="2022-12-12T15:18:17.703" v="306" actId="20577"/>
          <ac:spMkLst>
            <pc:docMk/>
            <pc:sldMk cId="2131096722" sldId="275"/>
            <ac:spMk id="153" creationId="{00000000-0000-0000-0000-000000000000}"/>
          </ac:spMkLst>
        </pc:spChg>
        <pc:spChg chg="del">
          <ac:chgData name="Timothy Erckert" userId="26914747c5e4c1a5" providerId="LiveId" clId="{042906E8-1FA4-462B-B62F-92CE6B5F1B7B}" dt="2022-12-13T15:35:47.793" v="7610" actId="478"/>
          <ac:spMkLst>
            <pc:docMk/>
            <pc:sldMk cId="2131096722" sldId="275"/>
            <ac:spMk id="154" creationId="{00000000-0000-0000-0000-000000000000}"/>
          </ac:spMkLst>
        </pc:spChg>
        <pc:graphicFrameChg chg="add del mod modGraphic">
          <ac:chgData name="Timothy Erckert" userId="26914747c5e4c1a5" providerId="LiveId" clId="{042906E8-1FA4-462B-B62F-92CE6B5F1B7B}" dt="2022-12-13T15:38:19.949" v="7622" actId="478"/>
          <ac:graphicFrameMkLst>
            <pc:docMk/>
            <pc:sldMk cId="2131096722" sldId="275"/>
            <ac:graphicFrameMk id="2" creationId="{5A00435D-441B-9C7C-5EF0-9D9D1487A0F2}"/>
          </ac:graphicFrameMkLst>
        </pc:graphicFrameChg>
        <pc:graphicFrameChg chg="add mod modGraphic">
          <ac:chgData name="Timothy Erckert" userId="26914747c5e4c1a5" providerId="LiveId" clId="{042906E8-1FA4-462B-B62F-92CE6B5F1B7B}" dt="2022-12-13T15:42:12.757" v="7932" actId="20577"/>
          <ac:graphicFrameMkLst>
            <pc:docMk/>
            <pc:sldMk cId="2131096722" sldId="275"/>
            <ac:graphicFrameMk id="3" creationId="{C911487C-1968-E589-A40F-1ECCEFDFBCF3}"/>
          </ac:graphicFrameMkLst>
        </pc:graphicFrameChg>
      </pc:sldChg>
      <pc:sldChg chg="modSp add mod">
        <pc:chgData name="Timothy Erckert" userId="26914747c5e4c1a5" providerId="LiveId" clId="{042906E8-1FA4-462B-B62F-92CE6B5F1B7B}" dt="2022-12-12T15:18:43.980" v="316" actId="20577"/>
        <pc:sldMkLst>
          <pc:docMk/>
          <pc:sldMk cId="3046937667" sldId="276"/>
        </pc:sldMkLst>
        <pc:spChg chg="mod">
          <ac:chgData name="Timothy Erckert" userId="26914747c5e4c1a5" providerId="LiveId" clId="{042906E8-1FA4-462B-B62F-92CE6B5F1B7B}" dt="2022-12-12T15:18:43.980" v="316" actId="20577"/>
          <ac:spMkLst>
            <pc:docMk/>
            <pc:sldMk cId="3046937667" sldId="276"/>
            <ac:spMk id="153" creationId="{00000000-0000-0000-0000-000000000000}"/>
          </ac:spMkLst>
        </pc:spChg>
      </pc:sldChg>
      <pc:sldChg chg="addSp modSp add mod">
        <pc:chgData name="Timothy Erckert" userId="26914747c5e4c1a5" providerId="LiveId" clId="{042906E8-1FA4-462B-B62F-92CE6B5F1B7B}" dt="2022-12-13T16:53:45.880" v="12041" actId="20577"/>
        <pc:sldMkLst>
          <pc:docMk/>
          <pc:sldMk cId="2951403638" sldId="277"/>
        </pc:sldMkLst>
        <pc:spChg chg="add mod">
          <ac:chgData name="Timothy Erckert" userId="26914747c5e4c1a5" providerId="LiveId" clId="{042906E8-1FA4-462B-B62F-92CE6B5F1B7B}" dt="2022-12-13T14:56:21.606" v="6634" actId="1076"/>
          <ac:spMkLst>
            <pc:docMk/>
            <pc:sldMk cId="2951403638" sldId="277"/>
            <ac:spMk id="4" creationId="{1C86E4A9-EA58-990E-6492-00D22ABF115B}"/>
          </ac:spMkLst>
        </pc:spChg>
        <pc:spChg chg="mod">
          <ac:chgData name="Timothy Erckert" userId="26914747c5e4c1a5" providerId="LiveId" clId="{042906E8-1FA4-462B-B62F-92CE6B5F1B7B}" dt="2022-12-12T15:19:37.593" v="363" actId="20577"/>
          <ac:spMkLst>
            <pc:docMk/>
            <pc:sldMk cId="2951403638" sldId="277"/>
            <ac:spMk id="153" creationId="{00000000-0000-0000-0000-000000000000}"/>
          </ac:spMkLst>
        </pc:spChg>
        <pc:spChg chg="mod">
          <ac:chgData name="Timothy Erckert" userId="26914747c5e4c1a5" providerId="LiveId" clId="{042906E8-1FA4-462B-B62F-92CE6B5F1B7B}" dt="2022-12-13T16:53:45.880" v="12041" actId="20577"/>
          <ac:spMkLst>
            <pc:docMk/>
            <pc:sldMk cId="2951403638" sldId="277"/>
            <ac:spMk id="154" creationId="{00000000-0000-0000-0000-000000000000}"/>
          </ac:spMkLst>
        </pc:spChg>
        <pc:picChg chg="add mod">
          <ac:chgData name="Timothy Erckert" userId="26914747c5e4c1a5" providerId="LiveId" clId="{042906E8-1FA4-462B-B62F-92CE6B5F1B7B}" dt="2022-12-13T14:56:21.606" v="6634" actId="1076"/>
          <ac:picMkLst>
            <pc:docMk/>
            <pc:sldMk cId="2951403638" sldId="277"/>
            <ac:picMk id="3" creationId="{17157227-F067-4C0A-3224-2EFD17367324}"/>
          </ac:picMkLst>
        </pc:picChg>
      </pc:sldChg>
      <pc:sldChg chg="modSp add mod">
        <pc:chgData name="Timothy Erckert" userId="26914747c5e4c1a5" providerId="LiveId" clId="{042906E8-1FA4-462B-B62F-92CE6B5F1B7B}" dt="2022-12-13T23:43:59.133" v="13569" actId="20577"/>
        <pc:sldMkLst>
          <pc:docMk/>
          <pc:sldMk cId="1703143300" sldId="278"/>
        </pc:sldMkLst>
        <pc:spChg chg="mod">
          <ac:chgData name="Timothy Erckert" userId="26914747c5e4c1a5" providerId="LiveId" clId="{042906E8-1FA4-462B-B62F-92CE6B5F1B7B}" dt="2022-12-12T15:20:03.149" v="369" actId="20577"/>
          <ac:spMkLst>
            <pc:docMk/>
            <pc:sldMk cId="1703143300" sldId="278"/>
            <ac:spMk id="153" creationId="{00000000-0000-0000-0000-000000000000}"/>
          </ac:spMkLst>
        </pc:spChg>
        <pc:spChg chg="mod">
          <ac:chgData name="Timothy Erckert" userId="26914747c5e4c1a5" providerId="LiveId" clId="{042906E8-1FA4-462B-B62F-92CE6B5F1B7B}" dt="2022-12-13T23:43:59.133" v="13569" actId="20577"/>
          <ac:spMkLst>
            <pc:docMk/>
            <pc:sldMk cId="1703143300" sldId="278"/>
            <ac:spMk id="154" creationId="{00000000-0000-0000-0000-000000000000}"/>
          </ac:spMkLst>
        </pc:spChg>
      </pc:sldChg>
      <pc:sldChg chg="addSp delSp modSp add mod ord">
        <pc:chgData name="Timothy Erckert" userId="26914747c5e4c1a5" providerId="LiveId" clId="{042906E8-1FA4-462B-B62F-92CE6B5F1B7B}" dt="2022-12-13T14:54:28.177" v="6543" actId="20577"/>
        <pc:sldMkLst>
          <pc:docMk/>
          <pc:sldMk cId="3778399690" sldId="279"/>
        </pc:sldMkLst>
        <pc:spChg chg="add del mod">
          <ac:chgData name="Timothy Erckert" userId="26914747c5e4c1a5" providerId="LiveId" clId="{042906E8-1FA4-462B-B62F-92CE6B5F1B7B}" dt="2022-12-13T14:52:29.030" v="6458" actId="478"/>
          <ac:spMkLst>
            <pc:docMk/>
            <pc:sldMk cId="3778399690" sldId="279"/>
            <ac:spMk id="2" creationId="{333C1BB5-5C45-BE53-3280-AE512C08802A}"/>
          </ac:spMkLst>
        </pc:spChg>
        <pc:spChg chg="add del mod">
          <ac:chgData name="Timothy Erckert" userId="26914747c5e4c1a5" providerId="LiveId" clId="{042906E8-1FA4-462B-B62F-92CE6B5F1B7B}" dt="2022-12-13T14:47:25.097" v="6012"/>
          <ac:spMkLst>
            <pc:docMk/>
            <pc:sldMk cId="3778399690" sldId="279"/>
            <ac:spMk id="3" creationId="{6715E6D1-1D55-BD96-09CF-98B934709447}"/>
          </ac:spMkLst>
        </pc:spChg>
        <pc:spChg chg="add mod">
          <ac:chgData name="Timothy Erckert" userId="26914747c5e4c1a5" providerId="LiveId" clId="{042906E8-1FA4-462B-B62F-92CE6B5F1B7B}" dt="2022-12-13T14:54:28.177" v="6543" actId="20577"/>
          <ac:spMkLst>
            <pc:docMk/>
            <pc:sldMk cId="3778399690" sldId="279"/>
            <ac:spMk id="6" creationId="{00B970D6-9272-FCD2-091B-D35555B860AF}"/>
          </ac:spMkLst>
        </pc:spChg>
        <pc:spChg chg="mod">
          <ac:chgData name="Timothy Erckert" userId="26914747c5e4c1a5" providerId="LiveId" clId="{042906E8-1FA4-462B-B62F-92CE6B5F1B7B}" dt="2022-12-13T14:47:19.542" v="6010" actId="20577"/>
          <ac:spMkLst>
            <pc:docMk/>
            <pc:sldMk cId="3778399690" sldId="279"/>
            <ac:spMk id="153" creationId="{00000000-0000-0000-0000-000000000000}"/>
          </ac:spMkLst>
        </pc:spChg>
        <pc:spChg chg="mod">
          <ac:chgData name="Timothy Erckert" userId="26914747c5e4c1a5" providerId="LiveId" clId="{042906E8-1FA4-462B-B62F-92CE6B5F1B7B}" dt="2022-12-13T14:45:25.803" v="5776" actId="14100"/>
          <ac:spMkLst>
            <pc:docMk/>
            <pc:sldMk cId="3778399690" sldId="279"/>
            <ac:spMk id="154" creationId="{00000000-0000-0000-0000-000000000000}"/>
          </ac:spMkLst>
        </pc:spChg>
        <pc:picChg chg="add mod modCrop">
          <ac:chgData name="Timothy Erckert" userId="26914747c5e4c1a5" providerId="LiveId" clId="{042906E8-1FA4-462B-B62F-92CE6B5F1B7B}" dt="2022-12-13T14:53:47.192" v="6469" actId="1076"/>
          <ac:picMkLst>
            <pc:docMk/>
            <pc:sldMk cId="3778399690" sldId="279"/>
            <ac:picMk id="5" creationId="{A1409B17-7A5F-DF9E-7A33-BD5CF689AF9D}"/>
          </ac:picMkLst>
        </pc:picChg>
      </pc:sldChg>
      <pc:sldChg chg="modSp add mod ord">
        <pc:chgData name="Timothy Erckert" userId="26914747c5e4c1a5" providerId="LiveId" clId="{042906E8-1FA4-462B-B62F-92CE6B5F1B7B}" dt="2022-12-14T00:46:07.722" v="15589" actId="20577"/>
        <pc:sldMkLst>
          <pc:docMk/>
          <pc:sldMk cId="3066715851" sldId="280"/>
        </pc:sldMkLst>
        <pc:spChg chg="mod">
          <ac:chgData name="Timothy Erckert" userId="26914747c5e4c1a5" providerId="LiveId" clId="{042906E8-1FA4-462B-B62F-92CE6B5F1B7B}" dt="2022-12-12T15:23:12.366" v="401" actId="20577"/>
          <ac:spMkLst>
            <pc:docMk/>
            <pc:sldMk cId="3066715851" sldId="280"/>
            <ac:spMk id="167" creationId="{00000000-0000-0000-0000-000000000000}"/>
          </ac:spMkLst>
        </pc:spChg>
        <pc:spChg chg="mod">
          <ac:chgData name="Timothy Erckert" userId="26914747c5e4c1a5" providerId="LiveId" clId="{042906E8-1FA4-462B-B62F-92CE6B5F1B7B}" dt="2022-12-14T00:46:07.722" v="15589" actId="20577"/>
          <ac:spMkLst>
            <pc:docMk/>
            <pc:sldMk cId="3066715851" sldId="280"/>
            <ac:spMk id="168" creationId="{00000000-0000-0000-0000-000000000000}"/>
          </ac:spMkLst>
        </pc:spChg>
      </pc:sldChg>
      <pc:sldChg chg="addSp delSp modSp add mod">
        <pc:chgData name="Timothy Erckert" userId="26914747c5e4c1a5" providerId="LiveId" clId="{042906E8-1FA4-462B-B62F-92CE6B5F1B7B}" dt="2022-12-13T14:51:58.659" v="6457" actId="1076"/>
        <pc:sldMkLst>
          <pc:docMk/>
          <pc:sldMk cId="2442195883" sldId="281"/>
        </pc:sldMkLst>
        <pc:spChg chg="mod">
          <ac:chgData name="Timothy Erckert" userId="26914747c5e4c1a5" providerId="LiveId" clId="{042906E8-1FA4-462B-B62F-92CE6B5F1B7B}" dt="2022-12-13T14:49:29.742" v="6283" actId="20577"/>
          <ac:spMkLst>
            <pc:docMk/>
            <pc:sldMk cId="2442195883" sldId="281"/>
            <ac:spMk id="2" creationId="{333C1BB5-5C45-BE53-3280-AE512C08802A}"/>
          </ac:spMkLst>
        </pc:spChg>
        <pc:spChg chg="add del mod">
          <ac:chgData name="Timothy Erckert" userId="26914747c5e4c1a5" providerId="LiveId" clId="{042906E8-1FA4-462B-B62F-92CE6B5F1B7B}" dt="2022-12-13T14:47:51.135" v="6028" actId="478"/>
          <ac:spMkLst>
            <pc:docMk/>
            <pc:sldMk cId="2442195883" sldId="281"/>
            <ac:spMk id="4" creationId="{BC0DE1FB-4A48-881E-3CA0-B62AE7FCCE92}"/>
          </ac:spMkLst>
        </pc:spChg>
        <pc:spChg chg="add mod">
          <ac:chgData name="Timothy Erckert" userId="26914747c5e4c1a5" providerId="LiveId" clId="{042906E8-1FA4-462B-B62F-92CE6B5F1B7B}" dt="2022-12-13T14:51:58.659" v="6457" actId="1076"/>
          <ac:spMkLst>
            <pc:docMk/>
            <pc:sldMk cId="2442195883" sldId="281"/>
            <ac:spMk id="7" creationId="{1C20BF8D-8ADF-46EA-18F8-262B41DC9756}"/>
          </ac:spMkLst>
        </pc:spChg>
        <pc:spChg chg="mod">
          <ac:chgData name="Timothy Erckert" userId="26914747c5e4c1a5" providerId="LiveId" clId="{042906E8-1FA4-462B-B62F-92CE6B5F1B7B}" dt="2022-12-13T14:47:34.809" v="6025" actId="20577"/>
          <ac:spMkLst>
            <pc:docMk/>
            <pc:sldMk cId="2442195883" sldId="281"/>
            <ac:spMk id="153" creationId="{00000000-0000-0000-0000-000000000000}"/>
          </ac:spMkLst>
        </pc:spChg>
        <pc:spChg chg="del">
          <ac:chgData name="Timothy Erckert" userId="26914747c5e4c1a5" providerId="LiveId" clId="{042906E8-1FA4-462B-B62F-92CE6B5F1B7B}" dt="2022-12-13T14:47:39.900" v="6026" actId="478"/>
          <ac:spMkLst>
            <pc:docMk/>
            <pc:sldMk cId="2442195883" sldId="281"/>
            <ac:spMk id="154" creationId="{00000000-0000-0000-0000-000000000000}"/>
          </ac:spMkLst>
        </pc:spChg>
        <pc:picChg chg="add mod">
          <ac:chgData name="Timothy Erckert" userId="26914747c5e4c1a5" providerId="LiveId" clId="{042906E8-1FA4-462B-B62F-92CE6B5F1B7B}" dt="2022-12-13T14:51:58.659" v="6457" actId="1076"/>
          <ac:picMkLst>
            <pc:docMk/>
            <pc:sldMk cId="2442195883" sldId="281"/>
            <ac:picMk id="6" creationId="{B6FCBD5D-3B1B-4377-C683-B6D52DB52AFF}"/>
          </ac:picMkLst>
        </pc:picChg>
      </pc:sldChg>
      <pc:sldChg chg="modSp add mod">
        <pc:chgData name="Timothy Erckert" userId="26914747c5e4c1a5" providerId="LiveId" clId="{042906E8-1FA4-462B-B62F-92CE6B5F1B7B}" dt="2022-12-13T23:38:27.544" v="13532" actId="20577"/>
        <pc:sldMkLst>
          <pc:docMk/>
          <pc:sldMk cId="1615095929" sldId="282"/>
        </pc:sldMkLst>
        <pc:spChg chg="mod">
          <ac:chgData name="Timothy Erckert" userId="26914747c5e4c1a5" providerId="LiveId" clId="{042906E8-1FA4-462B-B62F-92CE6B5F1B7B}" dt="2022-12-13T23:38:25.310" v="13531" actId="20577"/>
          <ac:spMkLst>
            <pc:docMk/>
            <pc:sldMk cId="1615095929" sldId="282"/>
            <ac:spMk id="76" creationId="{00000000-0000-0000-0000-000000000000}"/>
          </ac:spMkLst>
        </pc:spChg>
        <pc:spChg chg="mod">
          <ac:chgData name="Timothy Erckert" userId="26914747c5e4c1a5" providerId="LiveId" clId="{042906E8-1FA4-462B-B62F-92CE6B5F1B7B}" dt="2022-12-13T23:38:27.544" v="13532" actId="20577"/>
          <ac:spMkLst>
            <pc:docMk/>
            <pc:sldMk cId="1615095929" sldId="282"/>
            <ac:spMk id="77" creationId="{00000000-0000-0000-0000-000000000000}"/>
          </ac:spMkLst>
        </pc:spChg>
      </pc:sldChg>
      <pc:sldChg chg="modSp add mod">
        <pc:chgData name="Timothy Erckert" userId="26914747c5e4c1a5" providerId="LiveId" clId="{042906E8-1FA4-462B-B62F-92CE6B5F1B7B}" dt="2022-12-13T23:38:09.006" v="13503" actId="20577"/>
        <pc:sldMkLst>
          <pc:docMk/>
          <pc:sldMk cId="626664198" sldId="283"/>
        </pc:sldMkLst>
        <pc:spChg chg="mod">
          <ac:chgData name="Timothy Erckert" userId="26914747c5e4c1a5" providerId="LiveId" clId="{042906E8-1FA4-462B-B62F-92CE6B5F1B7B}" dt="2022-12-13T23:37:56.858" v="13501" actId="14100"/>
          <ac:spMkLst>
            <pc:docMk/>
            <pc:sldMk cId="626664198" sldId="283"/>
            <ac:spMk id="76" creationId="{00000000-0000-0000-0000-000000000000}"/>
          </ac:spMkLst>
        </pc:spChg>
        <pc:spChg chg="mod">
          <ac:chgData name="Timothy Erckert" userId="26914747c5e4c1a5" providerId="LiveId" clId="{042906E8-1FA4-462B-B62F-92CE6B5F1B7B}" dt="2022-12-13T23:38:09.006" v="13503" actId="20577"/>
          <ac:spMkLst>
            <pc:docMk/>
            <pc:sldMk cId="626664198" sldId="283"/>
            <ac:spMk id="77" creationId="{00000000-0000-0000-0000-000000000000}"/>
          </ac:spMkLst>
        </pc:spChg>
      </pc:sldChg>
      <pc:sldChg chg="modSp add mod">
        <pc:chgData name="Timothy Erckert" userId="26914747c5e4c1a5" providerId="LiveId" clId="{042906E8-1FA4-462B-B62F-92CE6B5F1B7B}" dt="2022-12-13T23:37:13.838" v="13426" actId="20577"/>
        <pc:sldMkLst>
          <pc:docMk/>
          <pc:sldMk cId="753108459" sldId="284"/>
        </pc:sldMkLst>
        <pc:spChg chg="mod">
          <ac:chgData name="Timothy Erckert" userId="26914747c5e4c1a5" providerId="LiveId" clId="{042906E8-1FA4-462B-B62F-92CE6B5F1B7B}" dt="2022-12-13T23:37:13.838" v="13426" actId="20577"/>
          <ac:spMkLst>
            <pc:docMk/>
            <pc:sldMk cId="753108459" sldId="284"/>
            <ac:spMk id="76" creationId="{00000000-0000-0000-0000-000000000000}"/>
          </ac:spMkLst>
        </pc:spChg>
        <pc:spChg chg="mod">
          <ac:chgData name="Timothy Erckert" userId="26914747c5e4c1a5" providerId="LiveId" clId="{042906E8-1FA4-462B-B62F-92CE6B5F1B7B}" dt="2022-12-13T23:37:07.514" v="13404" actId="20577"/>
          <ac:spMkLst>
            <pc:docMk/>
            <pc:sldMk cId="753108459" sldId="284"/>
            <ac:spMk id="77" creationId="{00000000-0000-0000-0000-000000000000}"/>
          </ac:spMkLst>
        </pc:spChg>
      </pc:sldChg>
      <pc:sldChg chg="add del">
        <pc:chgData name="Timothy Erckert" userId="26914747c5e4c1a5" providerId="LiveId" clId="{042906E8-1FA4-462B-B62F-92CE6B5F1B7B}" dt="2022-12-13T16:48:00.085" v="11889" actId="47"/>
        <pc:sldMkLst>
          <pc:docMk/>
          <pc:sldMk cId="1997331927" sldId="285"/>
        </pc:sldMkLst>
      </pc:sldChg>
      <pc:sldChg chg="modSp add mod ord">
        <pc:chgData name="Timothy Erckert" userId="26914747c5e4c1a5" providerId="LiveId" clId="{042906E8-1FA4-462B-B62F-92CE6B5F1B7B}" dt="2022-12-14T00:44:30.987" v="15521" actId="1076"/>
        <pc:sldMkLst>
          <pc:docMk/>
          <pc:sldMk cId="4055636243" sldId="285"/>
        </pc:sldMkLst>
        <pc:spChg chg="mod">
          <ac:chgData name="Timothy Erckert" userId="26914747c5e4c1a5" providerId="LiveId" clId="{042906E8-1FA4-462B-B62F-92CE6B5F1B7B}" dt="2022-12-14T00:44:30.987" v="15521" actId="1076"/>
          <ac:spMkLst>
            <pc:docMk/>
            <pc:sldMk cId="4055636243" sldId="285"/>
            <ac:spMk id="2" creationId="{60D54421-5B0D-1DBF-81BA-279A55ACAA0D}"/>
          </ac:spMkLst>
        </pc:spChg>
        <pc:spChg chg="mod">
          <ac:chgData name="Timothy Erckert" userId="26914747c5e4c1a5" providerId="LiveId" clId="{042906E8-1FA4-462B-B62F-92CE6B5F1B7B}" dt="2022-12-14T00:41:08.623" v="15333" actId="20577"/>
          <ac:spMkLst>
            <pc:docMk/>
            <pc:sldMk cId="4055636243" sldId="285"/>
            <ac:spMk id="76" creationId="{00000000-0000-0000-0000-000000000000}"/>
          </ac:spMkLst>
        </pc:spChg>
        <pc:spChg chg="mod">
          <ac:chgData name="Timothy Erckert" userId="26914747c5e4c1a5" providerId="LiveId" clId="{042906E8-1FA4-462B-B62F-92CE6B5F1B7B}" dt="2022-12-14T00:44:18.384" v="15520" actId="14100"/>
          <ac:spMkLst>
            <pc:docMk/>
            <pc:sldMk cId="4055636243" sldId="285"/>
            <ac:spMk id="77" creationId="{00000000-0000-0000-0000-000000000000}"/>
          </ac:spMkLst>
        </pc:spChg>
      </pc:sldChg>
      <pc:sldChg chg="modSp add mod ord">
        <pc:chgData name="Timothy Erckert" userId="26914747c5e4c1a5" providerId="LiveId" clId="{042906E8-1FA4-462B-B62F-92CE6B5F1B7B}" dt="2022-12-14T01:08:47.155" v="16774" actId="20577"/>
        <pc:sldMkLst>
          <pc:docMk/>
          <pc:sldMk cId="3553416431" sldId="286"/>
        </pc:sldMkLst>
        <pc:spChg chg="mod">
          <ac:chgData name="Timothy Erckert" userId="26914747c5e4c1a5" providerId="LiveId" clId="{042906E8-1FA4-462B-B62F-92CE6B5F1B7B}" dt="2022-12-14T00:50:27.956" v="15883" actId="20577"/>
          <ac:spMkLst>
            <pc:docMk/>
            <pc:sldMk cId="3553416431" sldId="286"/>
            <ac:spMk id="76" creationId="{00000000-0000-0000-0000-000000000000}"/>
          </ac:spMkLst>
        </pc:spChg>
        <pc:spChg chg="mod">
          <ac:chgData name="Timothy Erckert" userId="26914747c5e4c1a5" providerId="LiveId" clId="{042906E8-1FA4-462B-B62F-92CE6B5F1B7B}" dt="2022-12-14T01:08:47.155" v="16774" actId="20577"/>
          <ac:spMkLst>
            <pc:docMk/>
            <pc:sldMk cId="3553416431" sldId="286"/>
            <ac:spMk id="7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557aa72e48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 name="Google Shape;67;g1557aa72e48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55e9646472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55e9646472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4" name="Google Shape;74;g155e9646472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extLst>
      <p:ext uri="{BB962C8B-B14F-4D97-AF65-F5344CB8AC3E}">
        <p14:creationId xmlns:p14="http://schemas.microsoft.com/office/powerpoint/2010/main" val="3485471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593e85fcf5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593e85fcf5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8" name="Google Shape;158;g1593e85fcf5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593e85fcf5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593e85fcf5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Define the what, how, why kinda things. This is not where the result is, that comes after the feedback </a:t>
            </a:r>
            <a:endParaRPr/>
          </a:p>
        </p:txBody>
      </p:sp>
      <p:sp>
        <p:nvSpPr>
          <p:cNvPr id="95" name="Google Shape;95;g1593e85fcf5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593e85fcf5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593e85fcf5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is where you will put comments on the approach you used to “fix my mess”. Consider what things you had to fix. Point out things</a:t>
            </a:r>
            <a:endParaRPr/>
          </a:p>
        </p:txBody>
      </p:sp>
      <p:sp>
        <p:nvSpPr>
          <p:cNvPr id="151" name="Google Shape;151;g1593e85fcf5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112736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593e85fcf5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593e85fcf5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1" name="Google Shape;151;g1593e85fcf5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349966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593e85fcf5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593e85fcf5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is where you will put comments on the approach you used to “fix my mess”. Consider what things you had to fix. Point out things</a:t>
            </a:r>
            <a:endParaRPr/>
          </a:p>
        </p:txBody>
      </p:sp>
      <p:sp>
        <p:nvSpPr>
          <p:cNvPr id="151" name="Google Shape;151;g1593e85fcf5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3560932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593e85fcf5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593e85fcf5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is where you will put comments on the approach you used to “fix my mess”. Consider what things you had to fix. Point out things</a:t>
            </a:r>
            <a:endParaRPr/>
          </a:p>
        </p:txBody>
      </p:sp>
      <p:sp>
        <p:nvSpPr>
          <p:cNvPr id="151" name="Google Shape;151;g1593e85fcf5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600118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593e85fcf5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593e85fcf5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is where you will put comments on the approach you used to “fix my mess”. Consider what things you had to fix. Point out things</a:t>
            </a:r>
            <a:endParaRPr/>
          </a:p>
        </p:txBody>
      </p:sp>
      <p:sp>
        <p:nvSpPr>
          <p:cNvPr id="151" name="Google Shape;151;g1593e85fcf5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198588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593e85fcf5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593e85fcf5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is where you will put comments on the approach you used to “fix my mess”. Consider what things you had to fix. Point out things</a:t>
            </a:r>
            <a:endParaRPr/>
          </a:p>
        </p:txBody>
      </p:sp>
      <p:sp>
        <p:nvSpPr>
          <p:cNvPr id="151" name="Google Shape;151;g1593e85fcf5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738636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5d49b4d899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5d49b4d899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15d49b4d899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extLst>
      <p:ext uri="{BB962C8B-B14F-4D97-AF65-F5344CB8AC3E}">
        <p14:creationId xmlns:p14="http://schemas.microsoft.com/office/powerpoint/2010/main" val="933228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593e85fcf5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593e85fcf5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slide needs to be removed for your final submission</a:t>
            </a:r>
            <a:endParaRPr/>
          </a:p>
        </p:txBody>
      </p:sp>
      <p:sp>
        <p:nvSpPr>
          <p:cNvPr id="61" name="Google Shape;61;g1593e85fcf5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5d49b4d899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5d49b4d899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15d49b4d899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55e9646472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55e9646472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4" name="Google Shape;74;g155e9646472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55e9646472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55e9646472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4" name="Google Shape;74;g155e9646472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extLst>
      <p:ext uri="{BB962C8B-B14F-4D97-AF65-F5344CB8AC3E}">
        <p14:creationId xmlns:p14="http://schemas.microsoft.com/office/powerpoint/2010/main" val="4255395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55e9646472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55e9646472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4" name="Google Shape;74;g155e9646472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extLst>
      <p:ext uri="{BB962C8B-B14F-4D97-AF65-F5344CB8AC3E}">
        <p14:creationId xmlns:p14="http://schemas.microsoft.com/office/powerpoint/2010/main" val="1810870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55e9646472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55e9646472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4" name="Google Shape;74;g155e9646472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1933382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55e9646472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55e9646472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4" name="Google Shape;74;g155e9646472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extLst>
      <p:ext uri="{BB962C8B-B14F-4D97-AF65-F5344CB8AC3E}">
        <p14:creationId xmlns:p14="http://schemas.microsoft.com/office/powerpoint/2010/main" val="428050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55e9646472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55e9646472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4" name="Google Shape;74;g155e9646472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extLst>
      <p:ext uri="{BB962C8B-B14F-4D97-AF65-F5344CB8AC3E}">
        <p14:creationId xmlns:p14="http://schemas.microsoft.com/office/powerpoint/2010/main" val="141869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55e9646472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55e9646472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4" name="Google Shape;74;g155e9646472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extLst>
      <p:ext uri="{BB962C8B-B14F-4D97-AF65-F5344CB8AC3E}">
        <p14:creationId xmlns:p14="http://schemas.microsoft.com/office/powerpoint/2010/main" val="31969892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
        <p:cNvGrpSpPr/>
        <p:nvPr/>
      </p:nvGrpSpPr>
      <p:grpSpPr>
        <a:xfrm>
          <a:off x="0" y="0"/>
          <a:ext cx="0" cy="0"/>
          <a:chOff x="0" y="0"/>
          <a:chExt cx="0" cy="0"/>
        </a:xfrm>
      </p:grpSpPr>
      <p:pic>
        <p:nvPicPr>
          <p:cNvPr id="19" name="Google Shape;19;p2"/>
          <p:cNvPicPr preferRelativeResize="0"/>
          <p:nvPr/>
        </p:nvPicPr>
        <p:blipFill rotWithShape="1">
          <a:blip r:embed="rId2">
            <a:alphaModFix/>
          </a:blip>
          <a:srcRect/>
          <a:stretch/>
        </p:blipFill>
        <p:spPr>
          <a:xfrm>
            <a:off x="-4" y="0"/>
            <a:ext cx="12188950" cy="6858001"/>
          </a:xfrm>
          <a:prstGeom prst="rect">
            <a:avLst/>
          </a:prstGeom>
          <a:noFill/>
          <a:ln>
            <a:noFill/>
          </a:ln>
        </p:spPr>
      </p:pic>
      <p:sp>
        <p:nvSpPr>
          <p:cNvPr id="20" name="Google Shape;20;p2"/>
          <p:cNvSpPr txBox="1">
            <a:spLocks noGrp="1"/>
          </p:cNvSpPr>
          <p:nvPr>
            <p:ph type="body" idx="1"/>
          </p:nvPr>
        </p:nvSpPr>
        <p:spPr>
          <a:xfrm>
            <a:off x="658368" y="3968496"/>
            <a:ext cx="6638544" cy="1650381"/>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1000"/>
              </a:spcBef>
              <a:spcAft>
                <a:spcPts val="0"/>
              </a:spcAft>
              <a:buClr>
                <a:schemeClr val="lt2"/>
              </a:buClr>
              <a:buSzPts val="2000"/>
              <a:buNone/>
              <a:defRPr i="0">
                <a:solidFill>
                  <a:schemeClr val="lt2"/>
                </a:solidFill>
              </a:defRPr>
            </a:lvl1pPr>
            <a:lvl2pPr marL="914400" lvl="1" indent="-355600" algn="l">
              <a:lnSpc>
                <a:spcPct val="100000"/>
              </a:lnSpc>
              <a:spcBef>
                <a:spcPts val="500"/>
              </a:spcBef>
              <a:spcAft>
                <a:spcPts val="0"/>
              </a:spcAft>
              <a:buClr>
                <a:schemeClr val="lt2"/>
              </a:buClr>
              <a:buSzPts val="2000"/>
              <a:buChar char="•"/>
              <a:defRPr>
                <a:solidFill>
                  <a:schemeClr val="lt2"/>
                </a:solidFill>
              </a:defRPr>
            </a:lvl2pPr>
            <a:lvl3pPr marL="1371600" lvl="2" indent="-355600" algn="l">
              <a:lnSpc>
                <a:spcPct val="100000"/>
              </a:lnSpc>
              <a:spcBef>
                <a:spcPts val="500"/>
              </a:spcBef>
              <a:spcAft>
                <a:spcPts val="0"/>
              </a:spcAft>
              <a:buClr>
                <a:schemeClr val="lt2"/>
              </a:buClr>
              <a:buSzPts val="2000"/>
              <a:buFont typeface="Arial"/>
              <a:buChar char="-"/>
              <a:defRPr>
                <a:solidFill>
                  <a:schemeClr val="lt2"/>
                </a:solidFill>
              </a:defRPr>
            </a:lvl3pPr>
            <a:lvl4pPr marL="1828800" lvl="3" indent="-355600" algn="l">
              <a:lnSpc>
                <a:spcPct val="90000"/>
              </a:lnSpc>
              <a:spcBef>
                <a:spcPts val="500"/>
              </a:spcBef>
              <a:spcAft>
                <a:spcPts val="0"/>
              </a:spcAft>
              <a:buClr>
                <a:schemeClr val="lt2"/>
              </a:buClr>
              <a:buSzPts val="2000"/>
              <a:buChar char="•"/>
              <a:defRPr>
                <a:solidFill>
                  <a:schemeClr val="lt2"/>
                </a:solidFill>
              </a:defRPr>
            </a:lvl4pPr>
            <a:lvl5pPr marL="2286000" lvl="4" indent="-355600" algn="l">
              <a:lnSpc>
                <a:spcPct val="90000"/>
              </a:lnSpc>
              <a:spcBef>
                <a:spcPts val="500"/>
              </a:spcBef>
              <a:spcAft>
                <a:spcPts val="0"/>
              </a:spcAft>
              <a:buClr>
                <a:schemeClr val="lt2"/>
              </a:buClr>
              <a:buSzPts val="2000"/>
              <a:buChar char="•"/>
              <a:defRPr>
                <a:solidFill>
                  <a:schemeClr val="lt2"/>
                </a:solidFill>
              </a:defRPr>
            </a:lvl5pPr>
            <a:lvl6pPr marL="2743200" lvl="5" indent="-355600" algn="l">
              <a:lnSpc>
                <a:spcPct val="90000"/>
              </a:lnSpc>
              <a:spcBef>
                <a:spcPts val="500"/>
              </a:spcBef>
              <a:spcAft>
                <a:spcPts val="0"/>
              </a:spcAft>
              <a:buClr>
                <a:schemeClr val="lt2"/>
              </a:buClr>
              <a:buSzPts val="2000"/>
              <a:buChar char="•"/>
              <a:defRPr>
                <a:solidFill>
                  <a:schemeClr val="lt2"/>
                </a:solidFill>
              </a:defRPr>
            </a:lvl6pPr>
            <a:lvl7pPr marL="3200400" lvl="6" indent="-355600" algn="l">
              <a:lnSpc>
                <a:spcPct val="90000"/>
              </a:lnSpc>
              <a:spcBef>
                <a:spcPts val="500"/>
              </a:spcBef>
              <a:spcAft>
                <a:spcPts val="0"/>
              </a:spcAft>
              <a:buClr>
                <a:schemeClr val="lt2"/>
              </a:buClr>
              <a:buSzPts val="2000"/>
              <a:buChar char="•"/>
              <a:defRPr>
                <a:solidFill>
                  <a:schemeClr val="lt2"/>
                </a:solidFill>
              </a:defRPr>
            </a:lvl7pPr>
            <a:lvl8pPr marL="3657600" lvl="7" indent="-355600" algn="l">
              <a:lnSpc>
                <a:spcPct val="90000"/>
              </a:lnSpc>
              <a:spcBef>
                <a:spcPts val="500"/>
              </a:spcBef>
              <a:spcAft>
                <a:spcPts val="0"/>
              </a:spcAft>
              <a:buClr>
                <a:schemeClr val="lt2"/>
              </a:buClr>
              <a:buSzPts val="2000"/>
              <a:buChar char="•"/>
              <a:defRPr>
                <a:solidFill>
                  <a:schemeClr val="lt2"/>
                </a:solidFill>
              </a:defRPr>
            </a:lvl8pPr>
            <a:lvl9pPr marL="4114800" lvl="8" indent="-355600" algn="l">
              <a:lnSpc>
                <a:spcPct val="90000"/>
              </a:lnSpc>
              <a:spcBef>
                <a:spcPts val="500"/>
              </a:spcBef>
              <a:spcAft>
                <a:spcPts val="0"/>
              </a:spcAft>
              <a:buClr>
                <a:schemeClr val="lt2"/>
              </a:buClr>
              <a:buSzPts val="2000"/>
              <a:buChar char="•"/>
              <a:defRPr>
                <a:solidFill>
                  <a:schemeClr val="lt2"/>
                </a:solidFill>
              </a:defRPr>
            </a:lvl9pPr>
          </a:lstStyle>
          <a:p>
            <a:endParaRPr/>
          </a:p>
        </p:txBody>
      </p:sp>
      <p:sp>
        <p:nvSpPr>
          <p:cNvPr id="21" name="Google Shape;21;p2"/>
          <p:cNvSpPr txBox="1">
            <a:spLocks noGrp="1"/>
          </p:cNvSpPr>
          <p:nvPr>
            <p:ph type="ctrTitle"/>
          </p:nvPr>
        </p:nvSpPr>
        <p:spPr>
          <a:xfrm>
            <a:off x="658368" y="1490472"/>
            <a:ext cx="6638544" cy="2386584"/>
          </a:xfrm>
          <a:prstGeom prst="rect">
            <a:avLst/>
          </a:prstGeom>
          <a:noFill/>
          <a:ln>
            <a:noFill/>
          </a:ln>
        </p:spPr>
        <p:txBody>
          <a:bodyPr spcFirstLastPara="1" wrap="square" lIns="0" tIns="45700" rIns="91425" bIns="45700" anchor="b" anchorCtr="0">
            <a:noAutofit/>
          </a:bodyPr>
          <a:lstStyle>
            <a:lvl1pPr lvl="0" algn="l">
              <a:lnSpc>
                <a:spcPct val="96666"/>
              </a:lnSpc>
              <a:spcBef>
                <a:spcPts val="0"/>
              </a:spcBef>
              <a:spcAft>
                <a:spcPts val="0"/>
              </a:spcAft>
              <a:buClr>
                <a:schemeClr val="lt1"/>
              </a:buClr>
              <a:buSzPts val="6000"/>
              <a:buFont typeface="Arial"/>
              <a:buNone/>
              <a:defRPr sz="6000" b="1" i="0"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2" name="Google Shape;22;p2"/>
          <p:cNvPicPr preferRelativeResize="0"/>
          <p:nvPr/>
        </p:nvPicPr>
        <p:blipFill rotWithShape="1">
          <a:blip r:embed="rId3">
            <a:alphaModFix/>
          </a:blip>
          <a:srcRect/>
          <a:stretch/>
        </p:blipFill>
        <p:spPr>
          <a:xfrm>
            <a:off x="658368" y="5391877"/>
            <a:ext cx="2959475" cy="63687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 3 level Bullet List">
  <p:cSld name=" 3 level Bullet List">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Clr>
                <a:srgbClr val="005BBB"/>
              </a:buClr>
              <a:buSzPts val="3600"/>
              <a:buFont typeface="Arial"/>
              <a:buNone/>
              <a:defRPr sz="3600">
                <a:solidFill>
                  <a:srgbClr val="005BBB"/>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566925" y="2185425"/>
            <a:ext cx="11167800" cy="3848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rgbClr val="000000"/>
              </a:buClr>
              <a:buSzPts val="2000"/>
              <a:buNone/>
              <a:defRPr>
                <a:solidFill>
                  <a:srgbClr val="000000"/>
                </a:solidFill>
              </a:defRPr>
            </a:lvl1pPr>
            <a:lvl2pPr marL="914400" lvl="1" indent="-355600" algn="l">
              <a:lnSpc>
                <a:spcPct val="100000"/>
              </a:lnSpc>
              <a:spcBef>
                <a:spcPts val="500"/>
              </a:spcBef>
              <a:spcAft>
                <a:spcPts val="0"/>
              </a:spcAft>
              <a:buClr>
                <a:srgbClr val="000000"/>
              </a:buClr>
              <a:buSzPts val="2000"/>
              <a:buChar char="•"/>
              <a:defRPr>
                <a:solidFill>
                  <a:srgbClr val="000000"/>
                </a:solidFill>
              </a:defRPr>
            </a:lvl2pPr>
            <a:lvl3pPr marL="1371600" marR="0" lvl="2" indent="-355600" algn="l">
              <a:lnSpc>
                <a:spcPct val="100000"/>
              </a:lnSpc>
              <a:spcBef>
                <a:spcPts val="500"/>
              </a:spcBef>
              <a:spcAft>
                <a:spcPts val="0"/>
              </a:spcAft>
              <a:buClr>
                <a:srgbClr val="000000"/>
              </a:buClr>
              <a:buSzPts val="2000"/>
              <a:buChar char="-"/>
              <a:defRPr sz="2000">
                <a:solidFill>
                  <a:srgbClr val="000000"/>
                </a:solidFill>
              </a:defRPr>
            </a:lvl3pPr>
            <a:lvl4pPr marL="1828800" lvl="3" indent="-355600" algn="l">
              <a:lnSpc>
                <a:spcPct val="90000"/>
              </a:lnSpc>
              <a:spcBef>
                <a:spcPts val="500"/>
              </a:spcBef>
              <a:spcAft>
                <a:spcPts val="0"/>
              </a:spcAft>
              <a:buClr>
                <a:srgbClr val="000000"/>
              </a:buClr>
              <a:buSzPts val="2000"/>
              <a:buChar char="•"/>
              <a:defRPr sz="2000">
                <a:solidFill>
                  <a:srgbClr val="000000"/>
                </a:solidFill>
              </a:defRPr>
            </a:lvl4pPr>
            <a:lvl5pPr marL="2286000" lvl="4" indent="-355600" algn="l">
              <a:lnSpc>
                <a:spcPct val="90000"/>
              </a:lnSpc>
              <a:spcBef>
                <a:spcPts val="500"/>
              </a:spcBef>
              <a:spcAft>
                <a:spcPts val="0"/>
              </a:spcAft>
              <a:buClr>
                <a:srgbClr val="000000"/>
              </a:buClr>
              <a:buSzPts val="2000"/>
              <a:buChar char="•"/>
              <a:defRPr sz="2000">
                <a:solidFill>
                  <a:srgbClr val="000000"/>
                </a:solidFill>
              </a:defRPr>
            </a:lvl5pPr>
            <a:lvl6pPr marL="2743200" lvl="5" indent="-355600" algn="l">
              <a:lnSpc>
                <a:spcPct val="90000"/>
              </a:lnSpc>
              <a:spcBef>
                <a:spcPts val="500"/>
              </a:spcBef>
              <a:spcAft>
                <a:spcPts val="0"/>
              </a:spcAft>
              <a:buClr>
                <a:srgbClr val="000000"/>
              </a:buClr>
              <a:buSzPts val="2000"/>
              <a:buChar char="•"/>
              <a:defRPr sz="2000">
                <a:solidFill>
                  <a:srgbClr val="000000"/>
                </a:solidFill>
              </a:defRPr>
            </a:lvl6pPr>
            <a:lvl7pPr marL="3200400" lvl="6" indent="-355600" algn="l">
              <a:lnSpc>
                <a:spcPct val="90000"/>
              </a:lnSpc>
              <a:spcBef>
                <a:spcPts val="500"/>
              </a:spcBef>
              <a:spcAft>
                <a:spcPts val="0"/>
              </a:spcAft>
              <a:buClr>
                <a:srgbClr val="000000"/>
              </a:buClr>
              <a:buSzPts val="2000"/>
              <a:buChar char="•"/>
              <a:defRPr sz="2000">
                <a:solidFill>
                  <a:srgbClr val="000000"/>
                </a:solidFill>
              </a:defRPr>
            </a:lvl7pPr>
            <a:lvl8pPr marL="3657600" lvl="7" indent="-355600" algn="l">
              <a:lnSpc>
                <a:spcPct val="90000"/>
              </a:lnSpc>
              <a:spcBef>
                <a:spcPts val="500"/>
              </a:spcBef>
              <a:spcAft>
                <a:spcPts val="0"/>
              </a:spcAft>
              <a:buClr>
                <a:srgbClr val="000000"/>
              </a:buClr>
              <a:buSzPts val="2000"/>
              <a:buChar char="•"/>
              <a:defRPr sz="2000">
                <a:solidFill>
                  <a:srgbClr val="000000"/>
                </a:solidFill>
              </a:defRPr>
            </a:lvl8pPr>
            <a:lvl9pPr marL="4114800" lvl="8" indent="-355600" algn="l">
              <a:lnSpc>
                <a:spcPct val="90000"/>
              </a:lnSpc>
              <a:spcBef>
                <a:spcPts val="500"/>
              </a:spcBef>
              <a:spcAft>
                <a:spcPts val="0"/>
              </a:spcAft>
              <a:buClr>
                <a:srgbClr val="000000"/>
              </a:buClr>
              <a:buSzPts val="2000"/>
              <a:buChar char="•"/>
              <a:defRPr sz="2000">
                <a:solidFill>
                  <a:srgbClr val="000000"/>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a:stretch/>
        </p:blipFill>
        <p:spPr>
          <a:xfrm>
            <a:off x="0" y="0"/>
            <a:ext cx="12188952" cy="6858000"/>
          </a:xfrm>
          <a:prstGeom prst="rect">
            <a:avLst/>
          </a:prstGeom>
          <a:noFill/>
          <a:ln>
            <a:noFill/>
          </a:ln>
        </p:spPr>
      </p:pic>
      <p:sp>
        <p:nvSpPr>
          <p:cNvPr id="28" name="Google Shape;28;p4"/>
          <p:cNvSpPr txBox="1">
            <a:spLocks noGrp="1"/>
          </p:cNvSpPr>
          <p:nvPr>
            <p:ph type="ctrTitle"/>
          </p:nvPr>
        </p:nvSpPr>
        <p:spPr>
          <a:xfrm>
            <a:off x="658368" y="1490663"/>
            <a:ext cx="6638544" cy="2387600"/>
          </a:xfrm>
          <a:prstGeom prst="rect">
            <a:avLst/>
          </a:prstGeom>
          <a:noFill/>
          <a:ln>
            <a:noFill/>
          </a:ln>
        </p:spPr>
        <p:txBody>
          <a:bodyPr spcFirstLastPara="1" wrap="square" lIns="0" tIns="45700" rIns="91425" bIns="45700" anchor="b" anchorCtr="0">
            <a:noAutofit/>
          </a:bodyPr>
          <a:lstStyle>
            <a:lvl1pPr lvl="0" algn="l">
              <a:lnSpc>
                <a:spcPct val="96666"/>
              </a:lnSpc>
              <a:spcBef>
                <a:spcPts val="0"/>
              </a:spcBef>
              <a:spcAft>
                <a:spcPts val="0"/>
              </a:spcAft>
              <a:buClr>
                <a:schemeClr val="lt1"/>
              </a:buClr>
              <a:buSzPts val="6000"/>
              <a:buFont typeface="Arial"/>
              <a:buNone/>
              <a:defRPr sz="6000" b="1" i="0"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subTitle" idx="1"/>
          </p:nvPr>
        </p:nvSpPr>
        <p:spPr>
          <a:xfrm>
            <a:off x="658368" y="3970337"/>
            <a:ext cx="6638544" cy="2212976"/>
          </a:xfrm>
          <a:prstGeom prst="rect">
            <a:avLst/>
          </a:prstGeom>
          <a:noFill/>
          <a:ln>
            <a:noFill/>
          </a:ln>
        </p:spPr>
        <p:txBody>
          <a:bodyPr spcFirstLastPara="1" wrap="square" lIns="0" tIns="45700" rIns="91425" bIns="45700" anchor="t" anchorCtr="0">
            <a:noAutofit/>
          </a:bodyPr>
          <a:lstStyle>
            <a:lvl1pPr lvl="0" algn="l">
              <a:lnSpc>
                <a:spcPct val="100000"/>
              </a:lnSpc>
              <a:spcBef>
                <a:spcPts val="1000"/>
              </a:spcBef>
              <a:spcAft>
                <a:spcPts val="0"/>
              </a:spcAft>
              <a:buSzPts val="2800"/>
              <a:buNone/>
              <a:defRPr sz="2800">
                <a:solidFill>
                  <a:schemeClr val="lt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30" name="Google Shape;30;p4"/>
          <p:cNvPicPr preferRelativeResize="0"/>
          <p:nvPr/>
        </p:nvPicPr>
        <p:blipFill rotWithShape="1">
          <a:blip r:embed="rId3">
            <a:alphaModFix/>
          </a:blip>
          <a:srcRect/>
          <a:stretch/>
        </p:blipFill>
        <p:spPr>
          <a:xfrm>
            <a:off x="221047" y="108102"/>
            <a:ext cx="2959475" cy="63687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 Column Text">
  <p:cSld name="1 Column Text">
    <p:spTree>
      <p:nvGrpSpPr>
        <p:cNvPr id="1" name="Shape 31"/>
        <p:cNvGrpSpPr/>
        <p:nvPr/>
      </p:nvGrpSpPr>
      <p:grpSpPr>
        <a:xfrm>
          <a:off x="0" y="0"/>
          <a:ext cx="0" cy="0"/>
          <a:chOff x="0" y="0"/>
          <a:chExt cx="0" cy="0"/>
        </a:xfrm>
      </p:grpSpPr>
      <p:sp>
        <p:nvSpPr>
          <p:cNvPr id="32" name="Google Shape;32;p5"/>
          <p:cNvSpPr txBox="1">
            <a:spLocks noGrp="1"/>
          </p:cNvSpPr>
          <p:nvPr>
            <p:ph type="body" idx="1"/>
          </p:nvPr>
        </p:nvSpPr>
        <p:spPr>
          <a:xfrm>
            <a:off x="569480" y="2189275"/>
            <a:ext cx="11165400" cy="37905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rgbClr val="000000"/>
              </a:buClr>
              <a:buSzPts val="2000"/>
              <a:buNone/>
              <a:defRPr b="0" i="0">
                <a:solidFill>
                  <a:srgbClr val="000000"/>
                </a:solidFill>
                <a:latin typeface="Arial"/>
                <a:ea typeface="Arial"/>
                <a:cs typeface="Arial"/>
                <a:sym typeface="Arial"/>
              </a:defRPr>
            </a:lvl1pPr>
            <a:lvl2pPr marL="914400" lvl="1" indent="-228600" algn="l">
              <a:lnSpc>
                <a:spcPct val="100000"/>
              </a:lnSpc>
              <a:spcBef>
                <a:spcPts val="500"/>
              </a:spcBef>
              <a:spcAft>
                <a:spcPts val="0"/>
              </a:spcAft>
              <a:buClr>
                <a:srgbClr val="000000"/>
              </a:buClr>
              <a:buSzPts val="2000"/>
              <a:buNone/>
              <a:defRPr>
                <a:solidFill>
                  <a:srgbClr val="000000"/>
                </a:solidFill>
              </a:defRPr>
            </a:lvl2pPr>
            <a:lvl3pPr marL="1371600" lvl="2" indent="-228600" algn="l">
              <a:lnSpc>
                <a:spcPct val="100000"/>
              </a:lnSpc>
              <a:spcBef>
                <a:spcPts val="500"/>
              </a:spcBef>
              <a:spcAft>
                <a:spcPts val="0"/>
              </a:spcAft>
              <a:buClr>
                <a:srgbClr val="000000"/>
              </a:buClr>
              <a:buSzPts val="2000"/>
              <a:buNone/>
              <a:defRPr sz="2000">
                <a:solidFill>
                  <a:srgbClr val="000000"/>
                </a:solidFill>
              </a:defRPr>
            </a:lvl3pPr>
            <a:lvl4pPr marL="1828800" lvl="3" indent="-228600" algn="l">
              <a:lnSpc>
                <a:spcPct val="90000"/>
              </a:lnSpc>
              <a:spcBef>
                <a:spcPts val="500"/>
              </a:spcBef>
              <a:spcAft>
                <a:spcPts val="0"/>
              </a:spcAft>
              <a:buClr>
                <a:srgbClr val="000000"/>
              </a:buClr>
              <a:buSzPts val="2000"/>
              <a:buNone/>
              <a:defRPr sz="2000">
                <a:solidFill>
                  <a:srgbClr val="000000"/>
                </a:solidFill>
              </a:defRPr>
            </a:lvl4pPr>
            <a:lvl5pPr marL="2286000" lvl="4" indent="-228600" algn="l">
              <a:lnSpc>
                <a:spcPct val="90000"/>
              </a:lnSpc>
              <a:spcBef>
                <a:spcPts val="500"/>
              </a:spcBef>
              <a:spcAft>
                <a:spcPts val="0"/>
              </a:spcAft>
              <a:buClr>
                <a:srgbClr val="000000"/>
              </a:buClr>
              <a:buSzPts val="2000"/>
              <a:buNone/>
              <a:defRPr sz="2000">
                <a:solidFill>
                  <a:srgbClr val="000000"/>
                </a:solidFill>
              </a:defRPr>
            </a:lvl5pPr>
            <a:lvl6pPr marL="2743200" lvl="5" indent="-228600" algn="l">
              <a:lnSpc>
                <a:spcPct val="90000"/>
              </a:lnSpc>
              <a:spcBef>
                <a:spcPts val="500"/>
              </a:spcBef>
              <a:spcAft>
                <a:spcPts val="0"/>
              </a:spcAft>
              <a:buClr>
                <a:srgbClr val="000000"/>
              </a:buClr>
              <a:buSzPts val="2000"/>
              <a:buNone/>
              <a:defRPr sz="2000">
                <a:solidFill>
                  <a:srgbClr val="000000"/>
                </a:solidFill>
              </a:defRPr>
            </a:lvl6pPr>
            <a:lvl7pPr marL="3200400" lvl="6" indent="-228600" algn="l">
              <a:lnSpc>
                <a:spcPct val="90000"/>
              </a:lnSpc>
              <a:spcBef>
                <a:spcPts val="500"/>
              </a:spcBef>
              <a:spcAft>
                <a:spcPts val="0"/>
              </a:spcAft>
              <a:buClr>
                <a:srgbClr val="000000"/>
              </a:buClr>
              <a:buSzPts val="2000"/>
              <a:buNone/>
              <a:defRPr sz="2000">
                <a:solidFill>
                  <a:srgbClr val="000000"/>
                </a:solidFill>
              </a:defRPr>
            </a:lvl7pPr>
            <a:lvl8pPr marL="3657600" lvl="7" indent="-228600" algn="l">
              <a:lnSpc>
                <a:spcPct val="90000"/>
              </a:lnSpc>
              <a:spcBef>
                <a:spcPts val="500"/>
              </a:spcBef>
              <a:spcAft>
                <a:spcPts val="0"/>
              </a:spcAft>
              <a:buClr>
                <a:srgbClr val="000000"/>
              </a:buClr>
              <a:buSzPts val="2000"/>
              <a:buNone/>
              <a:defRPr sz="2000">
                <a:solidFill>
                  <a:srgbClr val="000000"/>
                </a:solidFill>
              </a:defRPr>
            </a:lvl8pPr>
            <a:lvl9pPr marL="4114800" lvl="8" indent="-228600" algn="l">
              <a:lnSpc>
                <a:spcPct val="90000"/>
              </a:lnSpc>
              <a:spcBef>
                <a:spcPts val="500"/>
              </a:spcBef>
              <a:spcAft>
                <a:spcPts val="0"/>
              </a:spcAft>
              <a:buClr>
                <a:srgbClr val="000000"/>
              </a:buClr>
              <a:buSzPts val="2000"/>
              <a:buNone/>
              <a:defRPr sz="2000">
                <a:solidFill>
                  <a:srgbClr val="000000"/>
                </a:solidFill>
              </a:defRPr>
            </a:lvl9pPr>
          </a:lstStyle>
          <a:p>
            <a:endParaRPr/>
          </a:p>
        </p:txBody>
      </p:sp>
      <p:sp>
        <p:nvSpPr>
          <p:cNvPr id="33" name="Google Shape;33;p5"/>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Clr>
                <a:srgbClr val="005BBB"/>
              </a:buClr>
              <a:buSzPts val="3600"/>
              <a:buFont typeface="Arial"/>
              <a:buNone/>
              <a:defRPr sz="3600">
                <a:solidFill>
                  <a:srgbClr val="005BBB"/>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Column Text">
  <p:cSld name="2 Column Text">
    <p:spTree>
      <p:nvGrpSpPr>
        <p:cNvPr id="1" name="Shape 34"/>
        <p:cNvGrpSpPr/>
        <p:nvPr/>
      </p:nvGrpSpPr>
      <p:grpSpPr>
        <a:xfrm>
          <a:off x="0" y="0"/>
          <a:ext cx="0" cy="0"/>
          <a:chOff x="0" y="0"/>
          <a:chExt cx="0" cy="0"/>
        </a:xfrm>
      </p:grpSpPr>
      <p:sp>
        <p:nvSpPr>
          <p:cNvPr id="35" name="Google Shape;35;p6"/>
          <p:cNvSpPr txBox="1">
            <a:spLocks noGrp="1"/>
          </p:cNvSpPr>
          <p:nvPr>
            <p:ph type="body" idx="1"/>
          </p:nvPr>
        </p:nvSpPr>
        <p:spPr>
          <a:xfrm>
            <a:off x="566928" y="2185416"/>
            <a:ext cx="4179753" cy="351140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2000"/>
              <a:buNone/>
              <a:defRPr b="0" i="0">
                <a:latin typeface="Arial"/>
                <a:ea typeface="Arial"/>
                <a:cs typeface="Arial"/>
                <a:sym typeface="Arial"/>
              </a:defRPr>
            </a:lvl1pPr>
            <a:lvl2pPr marL="914400" lvl="1" indent="-228600" algn="l">
              <a:lnSpc>
                <a:spcPct val="100000"/>
              </a:lnSpc>
              <a:spcBef>
                <a:spcPts val="500"/>
              </a:spcBef>
              <a:spcAft>
                <a:spcPts val="0"/>
              </a:spcAft>
              <a:buSzPts val="2000"/>
              <a:buNone/>
              <a:defRPr/>
            </a:lvl2pPr>
            <a:lvl3pPr marL="1371600" lvl="2" indent="-228600" algn="l">
              <a:lnSpc>
                <a:spcPct val="100000"/>
              </a:lnSpc>
              <a:spcBef>
                <a:spcPts val="500"/>
              </a:spcBef>
              <a:spcAft>
                <a:spcPts val="0"/>
              </a:spcAft>
              <a:buSzPts val="2000"/>
              <a:buNone/>
              <a:defRPr/>
            </a:lvl3pPr>
            <a:lvl4pPr marL="1828800" lvl="3" indent="-228600" algn="l">
              <a:lnSpc>
                <a:spcPct val="90000"/>
              </a:lnSpc>
              <a:spcBef>
                <a:spcPts val="500"/>
              </a:spcBef>
              <a:spcAft>
                <a:spcPts val="0"/>
              </a:spcAft>
              <a:buSzPts val="2000"/>
              <a:buNone/>
              <a:defRPr/>
            </a:lvl4pPr>
            <a:lvl5pPr marL="2286000" lvl="4" indent="-228600" algn="l">
              <a:lnSpc>
                <a:spcPct val="90000"/>
              </a:lnSpc>
              <a:spcBef>
                <a:spcPts val="500"/>
              </a:spcBef>
              <a:spcAft>
                <a:spcPts val="0"/>
              </a:spcAft>
              <a:buSzPts val="2000"/>
              <a:buNone/>
              <a:defRPr/>
            </a:lvl5pPr>
            <a:lvl6pPr marL="2743200" lvl="5" indent="-228600" algn="l">
              <a:lnSpc>
                <a:spcPct val="90000"/>
              </a:lnSpc>
              <a:spcBef>
                <a:spcPts val="500"/>
              </a:spcBef>
              <a:spcAft>
                <a:spcPts val="0"/>
              </a:spcAft>
              <a:buSzPts val="2000"/>
              <a:buNone/>
              <a:defRPr/>
            </a:lvl6pPr>
            <a:lvl7pPr marL="3200400" lvl="6" indent="-228600" algn="l">
              <a:lnSpc>
                <a:spcPct val="90000"/>
              </a:lnSpc>
              <a:spcBef>
                <a:spcPts val="500"/>
              </a:spcBef>
              <a:spcAft>
                <a:spcPts val="0"/>
              </a:spcAft>
              <a:buSzPts val="2000"/>
              <a:buNone/>
              <a:defRPr/>
            </a:lvl7pPr>
            <a:lvl8pPr marL="3657600" lvl="7" indent="-228600" algn="l">
              <a:lnSpc>
                <a:spcPct val="90000"/>
              </a:lnSpc>
              <a:spcBef>
                <a:spcPts val="500"/>
              </a:spcBef>
              <a:spcAft>
                <a:spcPts val="0"/>
              </a:spcAft>
              <a:buSzPts val="2000"/>
              <a:buNone/>
              <a:defRPr/>
            </a:lvl8pPr>
            <a:lvl9pPr marL="4114800" lvl="8" indent="-228600" algn="l">
              <a:lnSpc>
                <a:spcPct val="90000"/>
              </a:lnSpc>
              <a:spcBef>
                <a:spcPts val="500"/>
              </a:spcBef>
              <a:spcAft>
                <a:spcPts val="0"/>
              </a:spcAft>
              <a:buSzPts val="2000"/>
              <a:buNone/>
              <a:defRPr/>
            </a:lvl9pPr>
          </a:lstStyle>
          <a:p>
            <a:endParaRPr/>
          </a:p>
        </p:txBody>
      </p:sp>
      <p:sp>
        <p:nvSpPr>
          <p:cNvPr id="36" name="Google Shape;36;p6"/>
          <p:cNvSpPr txBox="1">
            <a:spLocks noGrp="1"/>
          </p:cNvSpPr>
          <p:nvPr>
            <p:ph type="body" idx="2"/>
          </p:nvPr>
        </p:nvSpPr>
        <p:spPr>
          <a:xfrm>
            <a:off x="7125975" y="2185416"/>
            <a:ext cx="4179900" cy="35115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2000"/>
              <a:buNone/>
              <a:defRPr b="0" i="0">
                <a:latin typeface="Arial"/>
                <a:ea typeface="Arial"/>
                <a:cs typeface="Arial"/>
                <a:sym typeface="Arial"/>
              </a:defRPr>
            </a:lvl1pPr>
            <a:lvl2pPr marL="914400" lvl="1" indent="-228600" algn="l">
              <a:lnSpc>
                <a:spcPct val="100000"/>
              </a:lnSpc>
              <a:spcBef>
                <a:spcPts val="500"/>
              </a:spcBef>
              <a:spcAft>
                <a:spcPts val="0"/>
              </a:spcAft>
              <a:buSzPts val="2000"/>
              <a:buNone/>
              <a:defRPr/>
            </a:lvl2pPr>
            <a:lvl3pPr marL="1371600" lvl="2" indent="-228600" algn="l">
              <a:lnSpc>
                <a:spcPct val="100000"/>
              </a:lnSpc>
              <a:spcBef>
                <a:spcPts val="500"/>
              </a:spcBef>
              <a:spcAft>
                <a:spcPts val="0"/>
              </a:spcAft>
              <a:buSzPts val="2000"/>
              <a:buNone/>
              <a:defRPr/>
            </a:lvl3pPr>
            <a:lvl4pPr marL="1828800" lvl="3" indent="-228600" algn="l">
              <a:lnSpc>
                <a:spcPct val="90000"/>
              </a:lnSpc>
              <a:spcBef>
                <a:spcPts val="500"/>
              </a:spcBef>
              <a:spcAft>
                <a:spcPts val="0"/>
              </a:spcAft>
              <a:buSzPts val="2000"/>
              <a:buNone/>
              <a:defRPr/>
            </a:lvl4pPr>
            <a:lvl5pPr marL="2286000" lvl="4" indent="-228600" algn="l">
              <a:lnSpc>
                <a:spcPct val="90000"/>
              </a:lnSpc>
              <a:spcBef>
                <a:spcPts val="500"/>
              </a:spcBef>
              <a:spcAft>
                <a:spcPts val="0"/>
              </a:spcAft>
              <a:buSzPts val="2000"/>
              <a:buNone/>
              <a:defRPr/>
            </a:lvl5pPr>
            <a:lvl6pPr marL="2743200" lvl="5" indent="-228600" algn="l">
              <a:lnSpc>
                <a:spcPct val="90000"/>
              </a:lnSpc>
              <a:spcBef>
                <a:spcPts val="500"/>
              </a:spcBef>
              <a:spcAft>
                <a:spcPts val="0"/>
              </a:spcAft>
              <a:buSzPts val="2000"/>
              <a:buNone/>
              <a:defRPr/>
            </a:lvl6pPr>
            <a:lvl7pPr marL="3200400" lvl="6" indent="-228600" algn="l">
              <a:lnSpc>
                <a:spcPct val="90000"/>
              </a:lnSpc>
              <a:spcBef>
                <a:spcPts val="500"/>
              </a:spcBef>
              <a:spcAft>
                <a:spcPts val="0"/>
              </a:spcAft>
              <a:buSzPts val="2000"/>
              <a:buNone/>
              <a:defRPr/>
            </a:lvl7pPr>
            <a:lvl8pPr marL="3657600" lvl="7" indent="-228600" algn="l">
              <a:lnSpc>
                <a:spcPct val="90000"/>
              </a:lnSpc>
              <a:spcBef>
                <a:spcPts val="500"/>
              </a:spcBef>
              <a:spcAft>
                <a:spcPts val="0"/>
              </a:spcAft>
              <a:buSzPts val="2000"/>
              <a:buNone/>
              <a:defRPr/>
            </a:lvl8pPr>
            <a:lvl9pPr marL="4114800" lvl="8" indent="-228600" algn="l">
              <a:lnSpc>
                <a:spcPct val="90000"/>
              </a:lnSpc>
              <a:spcBef>
                <a:spcPts val="500"/>
              </a:spcBef>
              <a:spcAft>
                <a:spcPts val="0"/>
              </a:spcAft>
              <a:buSzPts val="2000"/>
              <a:buNone/>
              <a:defRPr/>
            </a:lvl9pPr>
          </a:lstStyle>
          <a:p>
            <a:endParaRPr/>
          </a:p>
        </p:txBody>
      </p:sp>
      <p:sp>
        <p:nvSpPr>
          <p:cNvPr id="37" name="Google Shape;37;p6"/>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Clr>
                <a:srgbClr val="005BBB"/>
              </a:buClr>
              <a:buSzPts val="3600"/>
              <a:buNone/>
              <a:defRPr sz="3600">
                <a:solidFill>
                  <a:srgbClr val="005BB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a:stretch/>
        </p:blipFill>
        <p:spPr>
          <a:xfrm>
            <a:off x="3050" y="0"/>
            <a:ext cx="12188950" cy="6857999"/>
          </a:xfrm>
          <a:prstGeom prst="rect">
            <a:avLst/>
          </a:prstGeom>
          <a:noFill/>
          <a:ln>
            <a:noFill/>
          </a:ln>
        </p:spPr>
      </p:pic>
      <p:pic>
        <p:nvPicPr>
          <p:cNvPr id="40" name="Google Shape;40;p7"/>
          <p:cNvPicPr preferRelativeResize="0"/>
          <p:nvPr/>
        </p:nvPicPr>
        <p:blipFill rotWithShape="1">
          <a:blip r:embed="rId3">
            <a:alphaModFix/>
          </a:blip>
          <a:srcRect/>
          <a:stretch/>
        </p:blipFill>
        <p:spPr>
          <a:xfrm>
            <a:off x="221047" y="108102"/>
            <a:ext cx="2959475" cy="63687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1">
  <p:cSld name="Blank Slide_1">
    <p:spTree>
      <p:nvGrpSpPr>
        <p:cNvPr id="1" name="Shape 41"/>
        <p:cNvGrpSpPr/>
        <p:nvPr/>
      </p:nvGrpSpPr>
      <p:grpSpPr>
        <a:xfrm>
          <a:off x="0" y="0"/>
          <a:ext cx="0" cy="0"/>
          <a:chOff x="0" y="0"/>
          <a:chExt cx="0" cy="0"/>
        </a:xfrm>
      </p:grpSpPr>
      <p:pic>
        <p:nvPicPr>
          <p:cNvPr id="42" name="Google Shape;42;p8"/>
          <p:cNvPicPr preferRelativeResize="0"/>
          <p:nvPr/>
        </p:nvPicPr>
        <p:blipFill rotWithShape="1">
          <a:blip r:embed="rId2">
            <a:alphaModFix/>
          </a:blip>
          <a:srcRect/>
          <a:stretch/>
        </p:blipFill>
        <p:spPr>
          <a:xfrm>
            <a:off x="3050" y="0"/>
            <a:ext cx="12188950" cy="6858001"/>
          </a:xfrm>
          <a:prstGeom prst="rect">
            <a:avLst/>
          </a:prstGeom>
          <a:noFill/>
          <a:ln>
            <a:noFill/>
          </a:ln>
        </p:spPr>
      </p:pic>
      <p:pic>
        <p:nvPicPr>
          <p:cNvPr id="43" name="Google Shape;43;p8"/>
          <p:cNvPicPr preferRelativeResize="0"/>
          <p:nvPr/>
        </p:nvPicPr>
        <p:blipFill rotWithShape="1">
          <a:blip r:embed="rId3">
            <a:alphaModFix/>
          </a:blip>
          <a:srcRect/>
          <a:stretch/>
        </p:blipFill>
        <p:spPr>
          <a:xfrm>
            <a:off x="221047" y="108102"/>
            <a:ext cx="2959475" cy="636879"/>
          </a:xfrm>
          <a:prstGeom prst="rect">
            <a:avLst/>
          </a:prstGeom>
          <a:noFill/>
          <a:ln>
            <a:noFill/>
          </a:ln>
        </p:spPr>
      </p:pic>
      <p:sp>
        <p:nvSpPr>
          <p:cNvPr id="44" name="Google Shape;44;p8"/>
          <p:cNvSpPr txBox="1"/>
          <p:nvPr/>
        </p:nvSpPr>
        <p:spPr>
          <a:xfrm>
            <a:off x="620200" y="6201875"/>
            <a:ext cx="8712900" cy="10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J. Winikus 2022 Not For Redistribution or Sharing</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45"/>
        <p:cNvGrpSpPr/>
        <p:nvPr/>
      </p:nvGrpSpPr>
      <p:grpSpPr>
        <a:xfrm>
          <a:off x="0" y="0"/>
          <a:ext cx="0" cy="0"/>
          <a:chOff x="0" y="0"/>
          <a:chExt cx="0" cy="0"/>
        </a:xfrm>
      </p:grpSpPr>
      <p:sp>
        <p:nvSpPr>
          <p:cNvPr id="46" name="Google Shape;46;p9"/>
          <p:cNvSpPr txBox="1">
            <a:spLocks noGrp="1"/>
          </p:cNvSpPr>
          <p:nvPr>
            <p:ph type="body" idx="1"/>
          </p:nvPr>
        </p:nvSpPr>
        <p:spPr>
          <a:xfrm>
            <a:off x="566924" y="2185425"/>
            <a:ext cx="11094300" cy="3732300"/>
          </a:xfrm>
          <a:prstGeom prst="rect">
            <a:avLst/>
          </a:prstGeom>
          <a:noFill/>
          <a:ln>
            <a:noFill/>
          </a:ln>
        </p:spPr>
        <p:txBody>
          <a:bodyPr spcFirstLastPara="1" wrap="square" lIns="182875" tIns="45700" rIns="182875" bIns="45700" anchor="t" anchorCtr="0">
            <a:noAutofit/>
          </a:bodyPr>
          <a:lstStyle>
            <a:lvl1pPr marL="457200" marR="0" lvl="0" indent="-355600" algn="l" rtl="0">
              <a:lnSpc>
                <a:spcPct val="100000"/>
              </a:lnSpc>
              <a:spcBef>
                <a:spcPts val="1000"/>
              </a:spcBef>
              <a:spcAft>
                <a:spcPts val="0"/>
              </a:spcAft>
              <a:buClr>
                <a:srgbClr val="000000"/>
              </a:buClr>
              <a:buSzPts val="2000"/>
              <a:buFont typeface="Arial"/>
              <a:buChar char="●"/>
              <a:defRPr sz="2000" b="0" i="0">
                <a:solidFill>
                  <a:srgbClr val="000000"/>
                </a:solidFill>
                <a:latin typeface="Arial"/>
                <a:ea typeface="Arial"/>
                <a:cs typeface="Arial"/>
                <a:sym typeface="Arial"/>
              </a:defRPr>
            </a:lvl1pPr>
            <a:lvl2pPr marL="914400" lvl="1" indent="-355600" algn="l" rtl="0">
              <a:lnSpc>
                <a:spcPct val="100000"/>
              </a:lnSpc>
              <a:spcBef>
                <a:spcPts val="500"/>
              </a:spcBef>
              <a:spcAft>
                <a:spcPts val="0"/>
              </a:spcAft>
              <a:buClr>
                <a:srgbClr val="000000"/>
              </a:buClr>
              <a:buSzPts val="2000"/>
              <a:buChar char="○"/>
              <a:defRPr sz="2000">
                <a:solidFill>
                  <a:srgbClr val="000000"/>
                </a:solidFill>
              </a:defRPr>
            </a:lvl2pPr>
            <a:lvl3pPr marL="1371600" lvl="2" indent="-355600" algn="l" rtl="0">
              <a:lnSpc>
                <a:spcPct val="100000"/>
              </a:lnSpc>
              <a:spcBef>
                <a:spcPts val="500"/>
              </a:spcBef>
              <a:spcAft>
                <a:spcPts val="0"/>
              </a:spcAft>
              <a:buClr>
                <a:srgbClr val="000000"/>
              </a:buClr>
              <a:buSzPts val="2000"/>
              <a:buChar char="■"/>
              <a:defRPr sz="2000">
                <a:solidFill>
                  <a:srgbClr val="000000"/>
                </a:solidFill>
              </a:defRPr>
            </a:lvl3pPr>
            <a:lvl4pPr marL="1828800" lvl="3" indent="-355600" algn="l" rtl="0">
              <a:lnSpc>
                <a:spcPct val="90000"/>
              </a:lnSpc>
              <a:spcBef>
                <a:spcPts val="500"/>
              </a:spcBef>
              <a:spcAft>
                <a:spcPts val="0"/>
              </a:spcAft>
              <a:buClr>
                <a:srgbClr val="000000"/>
              </a:buClr>
              <a:buSzPts val="2000"/>
              <a:buChar char="●"/>
              <a:defRPr sz="2000">
                <a:solidFill>
                  <a:srgbClr val="000000"/>
                </a:solidFill>
              </a:defRPr>
            </a:lvl4pPr>
            <a:lvl5pPr marL="2286000" lvl="4" indent="-355600" algn="l" rtl="0">
              <a:lnSpc>
                <a:spcPct val="90000"/>
              </a:lnSpc>
              <a:spcBef>
                <a:spcPts val="500"/>
              </a:spcBef>
              <a:spcAft>
                <a:spcPts val="0"/>
              </a:spcAft>
              <a:buClr>
                <a:srgbClr val="000000"/>
              </a:buClr>
              <a:buSzPts val="2000"/>
              <a:buChar char="○"/>
              <a:defRPr sz="2000">
                <a:solidFill>
                  <a:srgbClr val="000000"/>
                </a:solidFill>
              </a:defRPr>
            </a:lvl5pPr>
            <a:lvl6pPr marL="2743200" lvl="5" indent="-355600" algn="l" rtl="0">
              <a:lnSpc>
                <a:spcPct val="90000"/>
              </a:lnSpc>
              <a:spcBef>
                <a:spcPts val="500"/>
              </a:spcBef>
              <a:spcAft>
                <a:spcPts val="0"/>
              </a:spcAft>
              <a:buClr>
                <a:srgbClr val="000000"/>
              </a:buClr>
              <a:buSzPts val="2000"/>
              <a:buChar char="■"/>
              <a:defRPr sz="2000">
                <a:solidFill>
                  <a:srgbClr val="000000"/>
                </a:solidFill>
              </a:defRPr>
            </a:lvl6pPr>
            <a:lvl7pPr marL="3200400" lvl="6" indent="-355600" algn="l" rtl="0">
              <a:lnSpc>
                <a:spcPct val="90000"/>
              </a:lnSpc>
              <a:spcBef>
                <a:spcPts val="500"/>
              </a:spcBef>
              <a:spcAft>
                <a:spcPts val="0"/>
              </a:spcAft>
              <a:buClr>
                <a:srgbClr val="000000"/>
              </a:buClr>
              <a:buSzPts val="2000"/>
              <a:buChar char="●"/>
              <a:defRPr sz="2000">
                <a:solidFill>
                  <a:srgbClr val="000000"/>
                </a:solidFill>
              </a:defRPr>
            </a:lvl7pPr>
            <a:lvl8pPr marL="3657600" lvl="7" indent="-355600" algn="l" rtl="0">
              <a:lnSpc>
                <a:spcPct val="90000"/>
              </a:lnSpc>
              <a:spcBef>
                <a:spcPts val="500"/>
              </a:spcBef>
              <a:spcAft>
                <a:spcPts val="0"/>
              </a:spcAft>
              <a:buClr>
                <a:srgbClr val="000000"/>
              </a:buClr>
              <a:buSzPts val="2000"/>
              <a:buChar char="○"/>
              <a:defRPr sz="2000">
                <a:solidFill>
                  <a:srgbClr val="000000"/>
                </a:solidFill>
              </a:defRPr>
            </a:lvl8pPr>
            <a:lvl9pPr marL="4114800" lvl="8" indent="-355600" algn="l" rtl="0">
              <a:lnSpc>
                <a:spcPct val="90000"/>
              </a:lnSpc>
              <a:spcBef>
                <a:spcPts val="500"/>
              </a:spcBef>
              <a:spcAft>
                <a:spcPts val="0"/>
              </a:spcAft>
              <a:buClr>
                <a:srgbClr val="000000"/>
              </a:buClr>
              <a:buSzPts val="2000"/>
              <a:buChar char="■"/>
              <a:defRPr sz="2000">
                <a:solidFill>
                  <a:srgbClr val="000000"/>
                </a:solidFill>
              </a:defRPr>
            </a:lvl9pPr>
          </a:lstStyle>
          <a:p>
            <a:endParaRPr/>
          </a:p>
        </p:txBody>
      </p:sp>
      <p:sp>
        <p:nvSpPr>
          <p:cNvPr id="47" name="Google Shape;47;p9"/>
          <p:cNvSpPr txBox="1">
            <a:spLocks noGrp="1"/>
          </p:cNvSpPr>
          <p:nvPr>
            <p:ph type="title"/>
          </p:nvPr>
        </p:nvSpPr>
        <p:spPr>
          <a:xfrm>
            <a:off x="569468" y="1320800"/>
            <a:ext cx="10515600" cy="716100"/>
          </a:xfrm>
          <a:prstGeom prst="rect">
            <a:avLst/>
          </a:prstGeom>
          <a:noFill/>
          <a:ln>
            <a:noFill/>
          </a:ln>
        </p:spPr>
        <p:txBody>
          <a:bodyPr spcFirstLastPara="1" wrap="square" lIns="91425" tIns="45700" rIns="91425" bIns="45700" anchor="t" anchorCtr="0">
            <a:noAutofit/>
          </a:bodyPr>
          <a:lstStyle>
            <a:lvl1pPr lvl="0" algn="l" rtl="0">
              <a:lnSpc>
                <a:spcPct val="80000"/>
              </a:lnSpc>
              <a:spcBef>
                <a:spcPts val="0"/>
              </a:spcBef>
              <a:spcAft>
                <a:spcPts val="0"/>
              </a:spcAft>
              <a:buClr>
                <a:srgbClr val="005BBB"/>
              </a:buClr>
              <a:buSzPts val="3600"/>
              <a:buFont typeface="Arial"/>
              <a:buNone/>
              <a:defRPr sz="3600">
                <a:solidFill>
                  <a:srgbClr val="005BBB"/>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609600" y="381000"/>
            <a:ext cx="10972800" cy="685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36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0" name="Google Shape;50;p10"/>
          <p:cNvSpPr txBox="1">
            <a:spLocks noGrp="1"/>
          </p:cNvSpPr>
          <p:nvPr>
            <p:ph type="body" idx="1"/>
          </p:nvPr>
        </p:nvSpPr>
        <p:spPr>
          <a:xfrm>
            <a:off x="609600" y="1600200"/>
            <a:ext cx="10972800" cy="4530600"/>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640"/>
              </a:spcBef>
              <a:spcAft>
                <a:spcPts val="0"/>
              </a:spcAft>
              <a:buSzPts val="2000"/>
              <a:buFont typeface="Times"/>
              <a:buChar char="•"/>
              <a:defRPr b="0" i="0" u="none" strike="noStrike" cap="none">
                <a:latin typeface="Arial"/>
                <a:ea typeface="Arial"/>
                <a:cs typeface="Arial"/>
                <a:sym typeface="Arial"/>
              </a:defRPr>
            </a:lvl1pPr>
            <a:lvl2pPr marL="914400" marR="0" lvl="1" indent="-355600" algn="l" rtl="0">
              <a:spcBef>
                <a:spcPts val="560"/>
              </a:spcBef>
              <a:spcAft>
                <a:spcPts val="0"/>
              </a:spcAft>
              <a:buSzPts val="2000"/>
              <a:buFont typeface="Noto Sans Symbols"/>
              <a:buChar char="▪"/>
              <a:defRPr b="0" i="0" u="none" strike="noStrike" cap="none">
                <a:latin typeface="Arial"/>
                <a:ea typeface="Arial"/>
                <a:cs typeface="Arial"/>
                <a:sym typeface="Arial"/>
              </a:defRPr>
            </a:lvl2pPr>
            <a:lvl3pPr marL="1371600" marR="0" lvl="2" indent="-355600" algn="l" rtl="0">
              <a:spcBef>
                <a:spcPts val="480"/>
              </a:spcBef>
              <a:spcAft>
                <a:spcPts val="0"/>
              </a:spcAft>
              <a:buSzPts val="2000"/>
              <a:buFont typeface="Noto Sans Symbols"/>
              <a:buChar char="◉"/>
              <a:defRPr b="0" i="0" u="none" strike="noStrike" cap="none">
                <a:latin typeface="Arial"/>
                <a:ea typeface="Arial"/>
                <a:cs typeface="Arial"/>
                <a:sym typeface="Arial"/>
              </a:defRPr>
            </a:lvl3pPr>
            <a:lvl4pPr marL="1828800" marR="0" lvl="3" indent="-355600" algn="l" rtl="0">
              <a:spcBef>
                <a:spcPts val="400"/>
              </a:spcBef>
              <a:spcAft>
                <a:spcPts val="0"/>
              </a:spcAft>
              <a:buSzPts val="2000"/>
              <a:buFont typeface="Arial"/>
              <a:buChar char="–"/>
              <a:defRPr b="0" i="0" u="none" strike="noStrike" cap="none">
                <a:latin typeface="Arial"/>
                <a:ea typeface="Arial"/>
                <a:cs typeface="Arial"/>
                <a:sym typeface="Arial"/>
              </a:defRPr>
            </a:lvl4pPr>
            <a:lvl5pPr marL="2286000" marR="0" lvl="4" indent="-355600" algn="l" rtl="0">
              <a:spcBef>
                <a:spcPts val="400"/>
              </a:spcBef>
              <a:spcAft>
                <a:spcPts val="0"/>
              </a:spcAft>
              <a:buSzPts val="2000"/>
              <a:buFont typeface="Noto Sans Symbols"/>
              <a:buChar char="⮚"/>
              <a:defRPr b="0" i="0" u="none" strike="noStrike" cap="none">
                <a:latin typeface="Arial"/>
                <a:ea typeface="Arial"/>
                <a:cs typeface="Arial"/>
                <a:sym typeface="Arial"/>
              </a:defRPr>
            </a:lvl5pPr>
            <a:lvl6pPr marL="2743200" marR="0" lvl="5" indent="-355600" algn="l" rtl="0">
              <a:spcBef>
                <a:spcPts val="400"/>
              </a:spcBef>
              <a:spcAft>
                <a:spcPts val="0"/>
              </a:spcAft>
              <a:buSzPts val="2000"/>
              <a:buFont typeface="Noto Sans Symbols"/>
              <a:buChar char="⮚"/>
              <a:defRPr b="0" i="0" u="none" strike="noStrike" cap="none">
                <a:latin typeface="Arial"/>
                <a:ea typeface="Arial"/>
                <a:cs typeface="Arial"/>
                <a:sym typeface="Arial"/>
              </a:defRPr>
            </a:lvl6pPr>
            <a:lvl7pPr marL="3200400" marR="0" lvl="6" indent="-355600" algn="l" rtl="0">
              <a:spcBef>
                <a:spcPts val="400"/>
              </a:spcBef>
              <a:spcAft>
                <a:spcPts val="0"/>
              </a:spcAft>
              <a:buSzPts val="2000"/>
              <a:buFont typeface="Noto Sans Symbols"/>
              <a:buChar char="⮚"/>
              <a:defRPr b="0" i="0" u="none" strike="noStrike" cap="none">
                <a:latin typeface="Arial"/>
                <a:ea typeface="Arial"/>
                <a:cs typeface="Arial"/>
                <a:sym typeface="Arial"/>
              </a:defRPr>
            </a:lvl7pPr>
            <a:lvl8pPr marL="3657600" marR="0" lvl="7" indent="-355600" algn="l" rtl="0">
              <a:spcBef>
                <a:spcPts val="400"/>
              </a:spcBef>
              <a:spcAft>
                <a:spcPts val="0"/>
              </a:spcAft>
              <a:buSzPts val="2000"/>
              <a:buFont typeface="Noto Sans Symbols"/>
              <a:buChar char="⮚"/>
              <a:defRPr b="0" i="0" u="none" strike="noStrike" cap="none">
                <a:latin typeface="Arial"/>
                <a:ea typeface="Arial"/>
                <a:cs typeface="Arial"/>
                <a:sym typeface="Arial"/>
              </a:defRPr>
            </a:lvl8pPr>
            <a:lvl9pPr marL="4114800" marR="0" lvl="8" indent="-355600" algn="l" rtl="0">
              <a:spcBef>
                <a:spcPts val="400"/>
              </a:spcBef>
              <a:spcAft>
                <a:spcPts val="0"/>
              </a:spcAft>
              <a:buSzPts val="2000"/>
              <a:buFont typeface="Noto Sans Symbols"/>
              <a:buChar char="⮚"/>
              <a:defRPr b="0" i="0" u="none" strike="noStrike" cap="none">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268638" y="0"/>
            <a:ext cx="11696055" cy="6858000"/>
          </a:xfrm>
          <a:prstGeom prst="rect">
            <a:avLst/>
          </a:prstGeom>
          <a:solidFill>
            <a:schemeClr val="lt1"/>
          </a:solidFill>
          <a:ln>
            <a:noFill/>
          </a:ln>
        </p:spPr>
        <p:txBody>
          <a:bodyPr spcFirstLastPara="1" wrap="square" lIns="91425" tIns="45700" rIns="91425" bIns="45700" anchor="ctr" anchorCtr="0">
            <a:noAutofit/>
          </a:bodyPr>
          <a:lstStyle/>
          <a:p>
            <a:pPr marL="2743131" marR="0" lvl="6"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Arial"/>
                <a:ea typeface="Arial"/>
                <a:cs typeface="Arial"/>
                <a:sym typeface="Arial"/>
              </a:rPr>
              <a:t>‘-</a:t>
            </a:r>
            <a:endParaRPr sz="2400" b="0" i="0" u="none" strike="noStrike" cap="none">
              <a:solidFill>
                <a:schemeClr val="lt1"/>
              </a:solidFill>
              <a:latin typeface="Arial"/>
              <a:ea typeface="Arial"/>
              <a:cs typeface="Arial"/>
              <a:sym typeface="Arial"/>
            </a:endParaRPr>
          </a:p>
        </p:txBody>
      </p:sp>
      <p:sp>
        <p:nvSpPr>
          <p:cNvPr id="11" name="Google Shape;11;p1"/>
          <p:cNvSpPr txBox="1"/>
          <p:nvPr/>
        </p:nvSpPr>
        <p:spPr>
          <a:xfrm>
            <a:off x="2045778" y="1023929"/>
            <a:ext cx="8557756" cy="1402691"/>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chemeClr val="dk1"/>
              </a:buClr>
              <a:buSzPts val="4800"/>
              <a:buFont typeface="Arial"/>
              <a:buNone/>
            </a:pPr>
            <a:endParaRPr sz="4800" b="1" i="0" u="none" strike="noStrike" cap="none">
              <a:solidFill>
                <a:schemeClr val="dk1"/>
              </a:solidFill>
              <a:latin typeface="Georgia"/>
              <a:ea typeface="Georgia"/>
              <a:cs typeface="Georgia"/>
              <a:sym typeface="Georgia"/>
            </a:endParaRPr>
          </a:p>
        </p:txBody>
      </p:sp>
      <p:sp>
        <p:nvSpPr>
          <p:cNvPr id="12" name="Google Shape;12;p1"/>
          <p:cNvSpPr txBox="1"/>
          <p:nvPr/>
        </p:nvSpPr>
        <p:spPr>
          <a:xfrm>
            <a:off x="2045778" y="2555888"/>
            <a:ext cx="8557756" cy="307820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828383"/>
              </a:buClr>
              <a:buSzPts val="1600"/>
              <a:buFont typeface="Arial"/>
              <a:buNone/>
            </a:pPr>
            <a:endParaRPr sz="1600" b="0" i="0" u="none" strike="noStrike" cap="none">
              <a:solidFill>
                <a:srgbClr val="828383"/>
              </a:solidFill>
              <a:latin typeface="Arial"/>
              <a:ea typeface="Arial"/>
              <a:cs typeface="Arial"/>
              <a:sym typeface="Arial"/>
            </a:endParaRPr>
          </a:p>
        </p:txBody>
      </p:sp>
      <p:pic>
        <p:nvPicPr>
          <p:cNvPr id="13" name="Google Shape;13;p1"/>
          <p:cNvPicPr preferRelativeResize="0"/>
          <p:nvPr/>
        </p:nvPicPr>
        <p:blipFill rotWithShape="1">
          <a:blip r:embed="rId11">
            <a:alphaModFix/>
          </a:blip>
          <a:srcRect/>
          <a:stretch/>
        </p:blipFill>
        <p:spPr>
          <a:xfrm>
            <a:off x="-1" y="0"/>
            <a:ext cx="12188951" cy="6857999"/>
          </a:xfrm>
          <a:prstGeom prst="rect">
            <a:avLst/>
          </a:prstGeom>
          <a:noFill/>
          <a:ln>
            <a:noFill/>
          </a:ln>
        </p:spPr>
      </p:pic>
      <p:sp>
        <p:nvSpPr>
          <p:cNvPr id="14" name="Google Shape;14;p1"/>
          <p:cNvSpPr txBox="1">
            <a:spLocks noGrp="1"/>
          </p:cNvSpPr>
          <p:nvPr>
            <p:ph type="body" idx="1"/>
          </p:nvPr>
        </p:nvSpPr>
        <p:spPr>
          <a:xfrm>
            <a:off x="566925" y="2320100"/>
            <a:ext cx="11204400" cy="38133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10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1pPr>
            <a:lvl2pPr marL="914400" marR="0" lvl="1" indent="-355600" algn="l" rtl="0">
              <a:lnSpc>
                <a:spcPct val="10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2pPr>
            <a:lvl3pPr marL="1371600" marR="0" lvl="2" indent="-355600" algn="l" rtl="0">
              <a:lnSpc>
                <a:spcPct val="100000"/>
              </a:lnSpc>
              <a:spcBef>
                <a:spcPts val="500"/>
              </a:spcBef>
              <a:spcAft>
                <a:spcPts val="0"/>
              </a:spcAft>
              <a:buClr>
                <a:srgbClr val="000000"/>
              </a:buClr>
              <a:buSzPts val="2000"/>
              <a:buFont typeface="Merriweather Sans"/>
              <a:buChar char="-"/>
              <a:defRPr sz="2000" b="0" i="0" u="none" strike="noStrike" cap="none">
                <a:solidFill>
                  <a:srgbClr val="000000"/>
                </a:solidFill>
                <a:latin typeface="Arial"/>
                <a:ea typeface="Arial"/>
                <a:cs typeface="Arial"/>
                <a:sym typeface="Arial"/>
              </a:defRPr>
            </a:lvl3pPr>
            <a:lvl4pPr marL="1828800" marR="0" lvl="3"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5" name="Google Shape;15;p1"/>
          <p:cNvSpPr txBox="1">
            <a:spLocks noGrp="1"/>
          </p:cNvSpPr>
          <p:nvPr>
            <p:ph type="title"/>
          </p:nvPr>
        </p:nvSpPr>
        <p:spPr>
          <a:xfrm>
            <a:off x="566928" y="1316736"/>
            <a:ext cx="10515600" cy="86843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 name="Google Shape;16;p1"/>
          <p:cNvSpPr txBox="1"/>
          <p:nvPr/>
        </p:nvSpPr>
        <p:spPr>
          <a:xfrm>
            <a:off x="11045952" y="6221885"/>
            <a:ext cx="725424" cy="534516"/>
          </a:xfrm>
          <a:prstGeom prst="rect">
            <a:avLst/>
          </a:prstGeom>
          <a:noFill/>
          <a:ln>
            <a:noFill/>
          </a:ln>
        </p:spPr>
        <p:txBody>
          <a:bodyPr spcFirstLastPara="1" wrap="square" lIns="121900" tIns="60950" rIns="121900" bIns="6095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chemeClr val="dk1"/>
                </a:solidFill>
                <a:latin typeface="Arial"/>
                <a:ea typeface="Arial"/>
                <a:cs typeface="Arial"/>
                <a:sym typeface="Arial"/>
              </a:rPr>
              <a:t>‹#›</a:t>
            </a:fld>
            <a:endParaRPr sz="1600" b="1" i="0" u="none" strike="noStrike" cap="none">
              <a:solidFill>
                <a:schemeClr val="dk1"/>
              </a:solidFill>
              <a:latin typeface="Arial"/>
              <a:ea typeface="Arial"/>
              <a:cs typeface="Arial"/>
              <a:sym typeface="Arial"/>
            </a:endParaRPr>
          </a:p>
        </p:txBody>
      </p:sp>
      <p:pic>
        <p:nvPicPr>
          <p:cNvPr id="17" name="Google Shape;17;p1"/>
          <p:cNvPicPr preferRelativeResize="0"/>
          <p:nvPr/>
        </p:nvPicPr>
        <p:blipFill rotWithShape="1">
          <a:blip r:embed="rId12">
            <a:alphaModFix/>
          </a:blip>
          <a:srcRect/>
          <a:stretch/>
        </p:blipFill>
        <p:spPr>
          <a:xfrm>
            <a:off x="221047" y="108102"/>
            <a:ext cx="2959475" cy="63687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18.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17.xml"/><Relationship Id="rId2" Type="http://schemas.openxmlformats.org/officeDocument/2006/relationships/notesSlide" Target="../notesSlides/notesSlide2.xml"/><Relationship Id="rId16" Type="http://schemas.openxmlformats.org/officeDocument/2006/relationships/slide" Target="slide16.xml"/><Relationship Id="rId20"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11.xml"/><Relationship Id="rId5" Type="http://schemas.openxmlformats.org/officeDocument/2006/relationships/slide" Target="slide5.xml"/><Relationship Id="rId15" Type="http://schemas.openxmlformats.org/officeDocument/2006/relationships/slide" Target="slide15.xml"/><Relationship Id="rId10" Type="http://schemas.openxmlformats.org/officeDocument/2006/relationships/slide" Target="slide10.xml"/><Relationship Id="rId19" Type="http://schemas.openxmlformats.org/officeDocument/2006/relationships/slide" Target="slide19.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3"/>
          <p:cNvSpPr txBox="1">
            <a:spLocks noGrp="1"/>
          </p:cNvSpPr>
          <p:nvPr>
            <p:ph type="ctrTitle"/>
          </p:nvPr>
        </p:nvSpPr>
        <p:spPr>
          <a:xfrm>
            <a:off x="658368" y="1490472"/>
            <a:ext cx="6638400" cy="2386500"/>
          </a:xfrm>
          <a:prstGeom prst="rect">
            <a:avLst/>
          </a:prstGeom>
          <a:noFill/>
          <a:ln>
            <a:noFill/>
          </a:ln>
        </p:spPr>
        <p:txBody>
          <a:bodyPr spcFirstLastPara="1" wrap="square" lIns="0" tIns="45700" rIns="91425" bIns="45700" anchor="b" anchorCtr="0">
            <a:noAutofit/>
          </a:bodyPr>
          <a:lstStyle/>
          <a:p>
            <a:pPr marL="0" lvl="0" indent="0" algn="l" rtl="0">
              <a:lnSpc>
                <a:spcPct val="96666"/>
              </a:lnSpc>
              <a:spcBef>
                <a:spcPts val="0"/>
              </a:spcBef>
              <a:spcAft>
                <a:spcPts val="0"/>
              </a:spcAft>
              <a:buClr>
                <a:schemeClr val="lt1"/>
              </a:buClr>
              <a:buSzPts val="6000"/>
              <a:buFont typeface="Arial"/>
              <a:buNone/>
            </a:pPr>
            <a:r>
              <a:rPr lang="en-US" dirty="0"/>
              <a:t>CSE 321</a:t>
            </a:r>
            <a:endParaRPr dirty="0"/>
          </a:p>
          <a:p>
            <a:pPr marL="0" lvl="0" indent="0" algn="l" rtl="0">
              <a:lnSpc>
                <a:spcPct val="96666"/>
              </a:lnSpc>
              <a:spcBef>
                <a:spcPts val="0"/>
              </a:spcBef>
              <a:spcAft>
                <a:spcPts val="0"/>
              </a:spcAft>
              <a:buClr>
                <a:schemeClr val="lt1"/>
              </a:buClr>
              <a:buSzPts val="6000"/>
              <a:buFont typeface="Arial"/>
              <a:buNone/>
            </a:pPr>
            <a:r>
              <a:rPr lang="en-US" sz="2400" dirty="0"/>
              <a:t>Real Time and Embedded Operating Systems</a:t>
            </a:r>
            <a:endParaRPr sz="2400" dirty="0"/>
          </a:p>
        </p:txBody>
      </p:sp>
      <p:sp>
        <p:nvSpPr>
          <p:cNvPr id="70" name="Google Shape;70;p13"/>
          <p:cNvSpPr txBox="1">
            <a:spLocks noGrp="1"/>
          </p:cNvSpPr>
          <p:nvPr>
            <p:ph type="body" idx="1"/>
          </p:nvPr>
        </p:nvSpPr>
        <p:spPr>
          <a:xfrm>
            <a:off x="658368" y="3968496"/>
            <a:ext cx="6638400" cy="1650300"/>
          </a:xfrm>
          <a:prstGeom prst="rect">
            <a:avLst/>
          </a:prstGeom>
          <a:noFill/>
          <a:ln>
            <a:noFill/>
          </a:ln>
        </p:spPr>
        <p:txBody>
          <a:bodyPr spcFirstLastPara="1" wrap="square" lIns="0" tIns="45700" rIns="91425" bIns="45700" anchor="t" anchorCtr="0">
            <a:noAutofit/>
          </a:bodyPr>
          <a:lstStyle/>
          <a:p>
            <a:pPr marL="0" lvl="0" indent="0" algn="l" rtl="0">
              <a:lnSpc>
                <a:spcPct val="100000"/>
              </a:lnSpc>
              <a:spcBef>
                <a:spcPts val="1000"/>
              </a:spcBef>
              <a:spcAft>
                <a:spcPts val="0"/>
              </a:spcAft>
              <a:buSzPts val="2800"/>
              <a:buNone/>
            </a:pPr>
            <a:r>
              <a:rPr lang="en-US" dirty="0"/>
              <a:t>Project </a:t>
            </a:r>
            <a:r>
              <a:rPr lang="en-US" b="1" dirty="0"/>
              <a:t>3, Fall 2022</a:t>
            </a:r>
            <a:endParaRPr b="1" dirty="0"/>
          </a:p>
          <a:p>
            <a:pPr marL="0" lvl="0" indent="0" algn="l" rtl="0">
              <a:lnSpc>
                <a:spcPct val="100000"/>
              </a:lnSpc>
              <a:spcBef>
                <a:spcPts val="1000"/>
              </a:spcBef>
              <a:spcAft>
                <a:spcPts val="0"/>
              </a:spcAft>
              <a:buSzPts val="2800"/>
              <a:buNone/>
            </a:pPr>
            <a:r>
              <a:rPr lang="en-US" b="1" dirty="0"/>
              <a:t>Timothy Erckert</a:t>
            </a:r>
            <a:endParaRP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Threads and Interrupts</a:t>
            </a:r>
            <a:endParaRPr dirty="0"/>
          </a:p>
        </p:txBody>
      </p:sp>
      <p:sp>
        <p:nvSpPr>
          <p:cNvPr id="77" name="Google Shape;77;p14"/>
          <p:cNvSpPr txBox="1">
            <a:spLocks noGrp="1"/>
          </p:cNvSpPr>
          <p:nvPr>
            <p:ph type="body" idx="1"/>
          </p:nvPr>
        </p:nvSpPr>
        <p:spPr>
          <a:xfrm>
            <a:off x="569468" y="1859959"/>
            <a:ext cx="11167800" cy="4633831"/>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Threads</a:t>
            </a:r>
          </a:p>
          <a:p>
            <a:pPr marL="342900" lvl="0" indent="-342900" algn="l" rtl="0">
              <a:spcBef>
                <a:spcPts val="1000"/>
              </a:spcBef>
              <a:spcAft>
                <a:spcPts val="0"/>
              </a:spcAft>
              <a:buFont typeface="Arial" panose="020B0604020202020204" pitchFamily="34" charset="0"/>
              <a:buChar char="•"/>
            </a:pPr>
            <a:r>
              <a:rPr lang="en-US" dirty="0"/>
              <a:t>Threads allow for more than one function to happen simultaneously, either through dedicated hardware or function slicing by the OS.</a:t>
            </a:r>
          </a:p>
          <a:p>
            <a:pPr marL="342900" lvl="0" indent="-342900" algn="l" rtl="0">
              <a:spcBef>
                <a:spcPts val="1000"/>
              </a:spcBef>
              <a:spcAft>
                <a:spcPts val="0"/>
              </a:spcAft>
              <a:buFont typeface="Arial" panose="020B0604020202020204" pitchFamily="34" charset="0"/>
              <a:buChar char="•"/>
            </a:pPr>
            <a:r>
              <a:rPr lang="en-US" dirty="0"/>
              <a:t>Two threads are used in this project </a:t>
            </a:r>
          </a:p>
          <a:p>
            <a:pPr marL="800100" lvl="1" indent="-342900">
              <a:spcBef>
                <a:spcPts val="1000"/>
              </a:spcBef>
              <a:buFont typeface="Arial" panose="020B0604020202020204" pitchFamily="34" charset="0"/>
              <a:buChar char="•"/>
            </a:pPr>
            <a:r>
              <a:rPr lang="en-US" dirty="0"/>
              <a:t>An </a:t>
            </a:r>
            <a:r>
              <a:rPr lang="en-US" dirty="0" err="1"/>
              <a:t>EventQueue</a:t>
            </a:r>
            <a:r>
              <a:rPr lang="en-US" dirty="0"/>
              <a:t> thread used by keypad interrupts.</a:t>
            </a:r>
          </a:p>
          <a:p>
            <a:pPr marL="800100" lvl="1" indent="-342900">
              <a:spcBef>
                <a:spcPts val="1000"/>
              </a:spcBef>
              <a:buFont typeface="Arial" panose="020B0604020202020204" pitchFamily="34" charset="0"/>
              <a:buChar char="•"/>
            </a:pPr>
            <a:r>
              <a:rPr lang="en-US" dirty="0"/>
              <a:t>A buzzer thread that continuously updates whether the buzzer is on or off.</a:t>
            </a:r>
          </a:p>
          <a:p>
            <a:pPr marL="0" indent="0"/>
            <a:r>
              <a:rPr lang="en-US" dirty="0"/>
              <a:t>Interrupts</a:t>
            </a:r>
          </a:p>
          <a:p>
            <a:pPr marL="342900" indent="-342900">
              <a:buFont typeface="Arial" panose="020B0604020202020204" pitchFamily="34" charset="0"/>
              <a:buChar char="•"/>
            </a:pPr>
            <a:r>
              <a:rPr lang="en-US" dirty="0"/>
              <a:t>For this project, an interrupt is an external peripheral input that is handled via a dedicated function</a:t>
            </a:r>
          </a:p>
          <a:p>
            <a:pPr marL="342900" indent="-342900">
              <a:buFont typeface="Arial" panose="020B0604020202020204" pitchFamily="34" charset="0"/>
              <a:buChar char="•"/>
            </a:pPr>
            <a:r>
              <a:rPr lang="en-US" dirty="0"/>
              <a:t>They are utilized by the keypad to debounce rising and falling edges as well as pushing functions that change the sound mode to an </a:t>
            </a:r>
            <a:r>
              <a:rPr lang="en-US" dirty="0" err="1"/>
              <a:t>EventQueue</a:t>
            </a:r>
            <a:r>
              <a:rPr lang="en-US" dirty="0"/>
              <a:t>.</a:t>
            </a:r>
          </a:p>
        </p:txBody>
      </p:sp>
    </p:spTree>
    <p:extLst>
      <p:ext uri="{BB962C8B-B14F-4D97-AF65-F5344CB8AC3E}">
        <p14:creationId xmlns:p14="http://schemas.microsoft.com/office/powerpoint/2010/main" val="753108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Block Diagram</a:t>
            </a:r>
            <a:endParaRPr dirty="0"/>
          </a:p>
        </p:txBody>
      </p:sp>
      <p:pic>
        <p:nvPicPr>
          <p:cNvPr id="5" name="Picture 4" descr="Diagram&#10;&#10;Description automatically generated">
            <a:extLst>
              <a:ext uri="{FF2B5EF4-FFF2-40B4-BE49-F238E27FC236}">
                <a16:creationId xmlns:a16="http://schemas.microsoft.com/office/drawing/2014/main" id="{18747964-795E-A85C-9013-F2D2EEF6D160}"/>
              </a:ext>
            </a:extLst>
          </p:cNvPr>
          <p:cNvPicPr>
            <a:picLocks noChangeAspect="1"/>
          </p:cNvPicPr>
          <p:nvPr/>
        </p:nvPicPr>
        <p:blipFill>
          <a:blip r:embed="rId3"/>
          <a:stretch>
            <a:fillRect/>
          </a:stretch>
        </p:blipFill>
        <p:spPr>
          <a:xfrm>
            <a:off x="2128059" y="2240380"/>
            <a:ext cx="8144376" cy="370477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1352052-61C0-6311-4385-7A52EEE0ABF2}"/>
              </a:ext>
            </a:extLst>
          </p:cNvPr>
          <p:cNvPicPr>
            <a:picLocks noChangeAspect="1"/>
          </p:cNvPicPr>
          <p:nvPr/>
        </p:nvPicPr>
        <p:blipFill>
          <a:blip r:embed="rId3"/>
          <a:stretch>
            <a:fillRect/>
          </a:stretch>
        </p:blipFill>
        <p:spPr>
          <a:xfrm>
            <a:off x="1437872" y="1320800"/>
            <a:ext cx="8778792" cy="5362963"/>
          </a:xfrm>
          <a:prstGeom prst="rect">
            <a:avLst/>
          </a:prstGeom>
        </p:spPr>
      </p:pic>
      <p:sp>
        <p:nvSpPr>
          <p:cNvPr id="97" name="Google Shape;97;p17"/>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Flowchart</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Bill of Materials</a:t>
            </a:r>
            <a:endParaRPr dirty="0"/>
          </a:p>
        </p:txBody>
      </p:sp>
      <p:graphicFrame>
        <p:nvGraphicFramePr>
          <p:cNvPr id="3" name="Table 3">
            <a:extLst>
              <a:ext uri="{FF2B5EF4-FFF2-40B4-BE49-F238E27FC236}">
                <a16:creationId xmlns:a16="http://schemas.microsoft.com/office/drawing/2014/main" id="{C911487C-1968-E589-A40F-1ECCEFDFBCF3}"/>
              </a:ext>
            </a:extLst>
          </p:cNvPr>
          <p:cNvGraphicFramePr>
            <a:graphicFrameLocks noGrp="1"/>
          </p:cNvGraphicFramePr>
          <p:nvPr>
            <p:extLst>
              <p:ext uri="{D42A27DB-BD31-4B8C-83A1-F6EECF244321}">
                <p14:modId xmlns:p14="http://schemas.microsoft.com/office/powerpoint/2010/main" val="511613585"/>
              </p:ext>
            </p:extLst>
          </p:nvPr>
        </p:nvGraphicFramePr>
        <p:xfrm>
          <a:off x="1763268" y="2036900"/>
          <a:ext cx="8128000" cy="4358640"/>
        </p:xfrm>
        <a:graphic>
          <a:graphicData uri="http://schemas.openxmlformats.org/drawingml/2006/table">
            <a:tbl>
              <a:tblPr firstRow="1" bandRow="1">
                <a:tableStyleId>{5C22544A-7EE6-4342-B048-85BDC9FD1C3A}</a:tableStyleId>
              </a:tblPr>
              <a:tblGrid>
                <a:gridCol w="2111308">
                  <a:extLst>
                    <a:ext uri="{9D8B030D-6E8A-4147-A177-3AD203B41FA5}">
                      <a16:colId xmlns:a16="http://schemas.microsoft.com/office/drawing/2014/main" val="2833367093"/>
                    </a:ext>
                  </a:extLst>
                </a:gridCol>
                <a:gridCol w="6016692">
                  <a:extLst>
                    <a:ext uri="{9D8B030D-6E8A-4147-A177-3AD203B41FA5}">
                      <a16:colId xmlns:a16="http://schemas.microsoft.com/office/drawing/2014/main" val="2909432571"/>
                    </a:ext>
                  </a:extLst>
                </a:gridCol>
              </a:tblGrid>
              <a:tr h="370840">
                <a:tc>
                  <a:txBody>
                    <a:bodyPr/>
                    <a:lstStyle/>
                    <a:p>
                      <a:pPr algn="ctr"/>
                      <a:r>
                        <a:rPr lang="en-US" sz="2000" dirty="0"/>
                        <a:t>Quantity</a:t>
                      </a:r>
                    </a:p>
                  </a:txBody>
                  <a:tcPr/>
                </a:tc>
                <a:tc>
                  <a:txBody>
                    <a:bodyPr/>
                    <a:lstStyle/>
                    <a:p>
                      <a:pPr algn="ctr"/>
                      <a:r>
                        <a:rPr lang="en-US" sz="2000" dirty="0"/>
                        <a:t>Item</a:t>
                      </a:r>
                    </a:p>
                  </a:txBody>
                  <a:tcPr/>
                </a:tc>
                <a:extLst>
                  <a:ext uri="{0D108BD9-81ED-4DB2-BD59-A6C34878D82A}">
                    <a16:rowId xmlns:a16="http://schemas.microsoft.com/office/drawing/2014/main" val="836714120"/>
                  </a:ext>
                </a:extLst>
              </a:tr>
              <a:tr h="370840">
                <a:tc>
                  <a:txBody>
                    <a:bodyPr/>
                    <a:lstStyle/>
                    <a:p>
                      <a:pPr algn="ctr"/>
                      <a:r>
                        <a:rPr lang="en-US" sz="2000" dirty="0"/>
                        <a:t>1</a:t>
                      </a:r>
                    </a:p>
                  </a:txBody>
                  <a:tcPr/>
                </a:tc>
                <a:tc>
                  <a:txBody>
                    <a:bodyPr/>
                    <a:lstStyle/>
                    <a:p>
                      <a:r>
                        <a:rPr lang="en-US" sz="2000" dirty="0" err="1"/>
                        <a:t>Nucleo</a:t>
                      </a:r>
                      <a:r>
                        <a:rPr lang="en-US" sz="2000" dirty="0"/>
                        <a:t> STM32L4R5ZI</a:t>
                      </a:r>
                    </a:p>
                  </a:txBody>
                  <a:tcPr/>
                </a:tc>
                <a:extLst>
                  <a:ext uri="{0D108BD9-81ED-4DB2-BD59-A6C34878D82A}">
                    <a16:rowId xmlns:a16="http://schemas.microsoft.com/office/drawing/2014/main" val="4020082252"/>
                  </a:ext>
                </a:extLst>
              </a:tr>
              <a:tr h="370840">
                <a:tc>
                  <a:txBody>
                    <a:bodyPr/>
                    <a:lstStyle/>
                    <a:p>
                      <a:pPr algn="ctr"/>
                      <a:r>
                        <a:rPr lang="en-US" sz="2000" dirty="0"/>
                        <a:t>1</a:t>
                      </a:r>
                    </a:p>
                  </a:txBody>
                  <a:tcPr/>
                </a:tc>
                <a:tc>
                  <a:txBody>
                    <a:bodyPr/>
                    <a:lstStyle/>
                    <a:p>
                      <a:r>
                        <a:rPr lang="en-US" sz="2000" dirty="0"/>
                        <a:t>1602 LCD</a:t>
                      </a:r>
                    </a:p>
                  </a:txBody>
                  <a:tcPr/>
                </a:tc>
                <a:extLst>
                  <a:ext uri="{0D108BD9-81ED-4DB2-BD59-A6C34878D82A}">
                    <a16:rowId xmlns:a16="http://schemas.microsoft.com/office/drawing/2014/main" val="801861847"/>
                  </a:ext>
                </a:extLst>
              </a:tr>
              <a:tr h="370840">
                <a:tc>
                  <a:txBody>
                    <a:bodyPr/>
                    <a:lstStyle/>
                    <a:p>
                      <a:pPr algn="ctr"/>
                      <a:r>
                        <a:rPr lang="en-US" sz="2000" dirty="0"/>
                        <a:t>4</a:t>
                      </a:r>
                    </a:p>
                  </a:txBody>
                  <a:tcPr/>
                </a:tc>
                <a:tc>
                  <a:txBody>
                    <a:bodyPr/>
                    <a:lstStyle/>
                    <a:p>
                      <a:r>
                        <a:rPr lang="en-US" sz="2000" dirty="0"/>
                        <a:t>100</a:t>
                      </a:r>
                      <a:r>
                        <a:rPr lang="el-GR" sz="2000" dirty="0"/>
                        <a:t>Ω</a:t>
                      </a:r>
                      <a:r>
                        <a:rPr lang="en-US" sz="2000" dirty="0"/>
                        <a:t> resistors</a:t>
                      </a:r>
                    </a:p>
                  </a:txBody>
                  <a:tcPr/>
                </a:tc>
                <a:extLst>
                  <a:ext uri="{0D108BD9-81ED-4DB2-BD59-A6C34878D82A}">
                    <a16:rowId xmlns:a16="http://schemas.microsoft.com/office/drawing/2014/main" val="123232222"/>
                  </a:ext>
                </a:extLst>
              </a:tr>
              <a:tr h="370840">
                <a:tc>
                  <a:txBody>
                    <a:bodyPr/>
                    <a:lstStyle/>
                    <a:p>
                      <a:pPr algn="ctr"/>
                      <a:r>
                        <a:rPr lang="en-US" sz="2000" dirty="0"/>
                        <a:t>4</a:t>
                      </a:r>
                    </a:p>
                  </a:txBody>
                  <a:tcPr/>
                </a:tc>
                <a:tc>
                  <a:txBody>
                    <a:bodyPr/>
                    <a:lstStyle/>
                    <a:p>
                      <a:r>
                        <a:rPr lang="en-US" sz="2000" dirty="0"/>
                        <a:t>LEDs</a:t>
                      </a:r>
                    </a:p>
                  </a:txBody>
                  <a:tcPr/>
                </a:tc>
                <a:extLst>
                  <a:ext uri="{0D108BD9-81ED-4DB2-BD59-A6C34878D82A}">
                    <a16:rowId xmlns:a16="http://schemas.microsoft.com/office/drawing/2014/main" val="2215542423"/>
                  </a:ext>
                </a:extLst>
              </a:tr>
              <a:tr h="370840">
                <a:tc>
                  <a:txBody>
                    <a:bodyPr/>
                    <a:lstStyle/>
                    <a:p>
                      <a:pPr algn="ctr"/>
                      <a:r>
                        <a:rPr lang="en-US" sz="2000" dirty="0"/>
                        <a:t>1</a:t>
                      </a:r>
                    </a:p>
                  </a:txBody>
                  <a:tcPr/>
                </a:tc>
                <a:tc>
                  <a:txBody>
                    <a:bodyPr/>
                    <a:lstStyle/>
                    <a:p>
                      <a:r>
                        <a:rPr lang="en-US" sz="2000" dirty="0"/>
                        <a:t>4x4 membrane keypad</a:t>
                      </a:r>
                    </a:p>
                  </a:txBody>
                  <a:tcPr/>
                </a:tc>
                <a:extLst>
                  <a:ext uri="{0D108BD9-81ED-4DB2-BD59-A6C34878D82A}">
                    <a16:rowId xmlns:a16="http://schemas.microsoft.com/office/drawing/2014/main" val="1260833957"/>
                  </a:ext>
                </a:extLst>
              </a:tr>
              <a:tr h="370840">
                <a:tc>
                  <a:txBody>
                    <a:bodyPr/>
                    <a:lstStyle/>
                    <a:p>
                      <a:pPr algn="ctr"/>
                      <a:r>
                        <a:rPr lang="en-US" sz="2000" dirty="0"/>
                        <a:t>1</a:t>
                      </a:r>
                    </a:p>
                  </a:txBody>
                  <a:tcPr/>
                </a:tc>
                <a:tc>
                  <a:txBody>
                    <a:bodyPr/>
                    <a:lstStyle/>
                    <a:p>
                      <a:r>
                        <a:rPr lang="en-US" sz="2000" dirty="0"/>
                        <a:t>Solderless breadboard</a:t>
                      </a:r>
                    </a:p>
                  </a:txBody>
                  <a:tcPr/>
                </a:tc>
                <a:extLst>
                  <a:ext uri="{0D108BD9-81ED-4DB2-BD59-A6C34878D82A}">
                    <a16:rowId xmlns:a16="http://schemas.microsoft.com/office/drawing/2014/main" val="3285684295"/>
                  </a:ext>
                </a:extLst>
              </a:tr>
              <a:tr h="370840">
                <a:tc>
                  <a:txBody>
                    <a:bodyPr/>
                    <a:lstStyle/>
                    <a:p>
                      <a:pPr algn="ctr"/>
                      <a:r>
                        <a:rPr lang="en-US" sz="2000" dirty="0"/>
                        <a:t>4</a:t>
                      </a:r>
                    </a:p>
                  </a:txBody>
                  <a:tcPr/>
                </a:tc>
                <a:tc>
                  <a:txBody>
                    <a:bodyPr/>
                    <a:lstStyle/>
                    <a:p>
                      <a:r>
                        <a:rPr lang="en-US" sz="2000" dirty="0" err="1"/>
                        <a:t>Gikfun</a:t>
                      </a:r>
                      <a:r>
                        <a:rPr lang="en-US" sz="2000" dirty="0"/>
                        <a:t> Metal Ball Tilt Shaking Position Switches</a:t>
                      </a:r>
                    </a:p>
                  </a:txBody>
                  <a:tcPr/>
                </a:tc>
                <a:extLst>
                  <a:ext uri="{0D108BD9-81ED-4DB2-BD59-A6C34878D82A}">
                    <a16:rowId xmlns:a16="http://schemas.microsoft.com/office/drawing/2014/main" val="743834363"/>
                  </a:ext>
                </a:extLst>
              </a:tr>
              <a:tr h="370840">
                <a:tc>
                  <a:txBody>
                    <a:bodyPr/>
                    <a:lstStyle/>
                    <a:p>
                      <a:pPr algn="ctr"/>
                      <a:r>
                        <a:rPr lang="en-US" sz="2000" dirty="0"/>
                        <a:t>1</a:t>
                      </a:r>
                    </a:p>
                  </a:txBody>
                  <a:tcPr/>
                </a:tc>
                <a:tc>
                  <a:txBody>
                    <a:bodyPr/>
                    <a:lstStyle/>
                    <a:p>
                      <a:r>
                        <a:rPr lang="en-US" sz="2000" dirty="0" err="1"/>
                        <a:t>Arceli</a:t>
                      </a:r>
                      <a:r>
                        <a:rPr lang="en-US" sz="2000" dirty="0"/>
                        <a:t> Passive Low Level Trigger Buzzer Alarm</a:t>
                      </a:r>
                    </a:p>
                  </a:txBody>
                  <a:tcPr/>
                </a:tc>
                <a:extLst>
                  <a:ext uri="{0D108BD9-81ED-4DB2-BD59-A6C34878D82A}">
                    <a16:rowId xmlns:a16="http://schemas.microsoft.com/office/drawing/2014/main" val="235084523"/>
                  </a:ext>
                </a:extLst>
              </a:tr>
              <a:tr h="370840">
                <a:tc>
                  <a:txBody>
                    <a:bodyPr/>
                    <a:lstStyle/>
                    <a:p>
                      <a:pPr algn="ctr"/>
                      <a:endParaRPr lang="en-US" sz="2000" dirty="0"/>
                    </a:p>
                  </a:txBody>
                  <a:tcPr/>
                </a:tc>
                <a:tc>
                  <a:txBody>
                    <a:bodyPr/>
                    <a:lstStyle/>
                    <a:p>
                      <a:r>
                        <a:rPr lang="en-US" sz="2000" dirty="0"/>
                        <a:t>Female-to-male jumper wires</a:t>
                      </a:r>
                    </a:p>
                  </a:txBody>
                  <a:tcPr/>
                </a:tc>
                <a:extLst>
                  <a:ext uri="{0D108BD9-81ED-4DB2-BD59-A6C34878D82A}">
                    <a16:rowId xmlns:a16="http://schemas.microsoft.com/office/drawing/2014/main" val="3497163253"/>
                  </a:ext>
                </a:extLst>
              </a:tr>
              <a:tr h="370840">
                <a:tc>
                  <a:txBody>
                    <a:bodyPr/>
                    <a:lstStyle/>
                    <a:p>
                      <a:pPr algn="ctr"/>
                      <a:endParaRPr lang="en-US" sz="2000" dirty="0"/>
                    </a:p>
                  </a:txBody>
                  <a:tcPr/>
                </a:tc>
                <a:tc>
                  <a:txBody>
                    <a:bodyPr/>
                    <a:lstStyle/>
                    <a:p>
                      <a:r>
                        <a:rPr lang="en-US" sz="2000" dirty="0"/>
                        <a:t>Male-to-male jumper wires</a:t>
                      </a:r>
                    </a:p>
                  </a:txBody>
                  <a:tcPr/>
                </a:tc>
                <a:extLst>
                  <a:ext uri="{0D108BD9-81ED-4DB2-BD59-A6C34878D82A}">
                    <a16:rowId xmlns:a16="http://schemas.microsoft.com/office/drawing/2014/main" val="1574099293"/>
                  </a:ext>
                </a:extLst>
              </a:tr>
            </a:tbl>
          </a:graphicData>
        </a:graphic>
      </p:graphicFrame>
    </p:spTree>
    <p:extLst>
      <p:ext uri="{BB962C8B-B14F-4D97-AF65-F5344CB8AC3E}">
        <p14:creationId xmlns:p14="http://schemas.microsoft.com/office/powerpoint/2010/main" val="2131096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3" name="Picture 2">
            <a:extLst>
              <a:ext uri="{FF2B5EF4-FFF2-40B4-BE49-F238E27FC236}">
                <a16:creationId xmlns:a16="http://schemas.microsoft.com/office/drawing/2014/main" id="{42CF34CD-5BE2-6A0E-0183-80D80BF67F6E}"/>
              </a:ext>
            </a:extLst>
          </p:cNvPr>
          <p:cNvPicPr>
            <a:picLocks noChangeAspect="1"/>
          </p:cNvPicPr>
          <p:nvPr/>
        </p:nvPicPr>
        <p:blipFill>
          <a:blip r:embed="rId3"/>
          <a:stretch>
            <a:fillRect/>
          </a:stretch>
        </p:blipFill>
        <p:spPr>
          <a:xfrm>
            <a:off x="1970445" y="1047134"/>
            <a:ext cx="7448857" cy="5345359"/>
          </a:xfrm>
          <a:prstGeom prst="rect">
            <a:avLst/>
          </a:prstGeom>
        </p:spPr>
      </p:pic>
      <p:sp>
        <p:nvSpPr>
          <p:cNvPr id="153" name="Google Shape;153;p25"/>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Schematic</a:t>
            </a:r>
            <a:endParaRPr dirty="0"/>
          </a:p>
        </p:txBody>
      </p:sp>
    </p:spTree>
    <p:extLst>
      <p:ext uri="{BB962C8B-B14F-4D97-AF65-F5344CB8AC3E}">
        <p14:creationId xmlns:p14="http://schemas.microsoft.com/office/powerpoint/2010/main" val="3046937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Building the System</a:t>
            </a:r>
            <a:endParaRPr dirty="0"/>
          </a:p>
        </p:txBody>
      </p:sp>
      <p:sp>
        <p:nvSpPr>
          <p:cNvPr id="154" name="Google Shape;154;p25"/>
          <p:cNvSpPr txBox="1">
            <a:spLocks noGrp="1"/>
          </p:cNvSpPr>
          <p:nvPr>
            <p:ph type="body" idx="1"/>
          </p:nvPr>
        </p:nvSpPr>
        <p:spPr>
          <a:xfrm>
            <a:off x="566925" y="2185425"/>
            <a:ext cx="6820464" cy="3848100"/>
          </a:xfrm>
          <a:prstGeom prst="rect">
            <a:avLst/>
          </a:prstGeom>
        </p:spPr>
        <p:txBody>
          <a:bodyPr spcFirstLastPara="1" wrap="square" lIns="91425" tIns="45700" rIns="91425" bIns="45700" anchor="t" anchorCtr="0">
            <a:noAutofit/>
          </a:bodyPr>
          <a:lstStyle/>
          <a:p>
            <a:pPr marL="342900" lvl="0" indent="-342900" algn="l" rtl="0">
              <a:spcBef>
                <a:spcPts val="1000"/>
              </a:spcBef>
              <a:spcAft>
                <a:spcPts val="0"/>
              </a:spcAft>
              <a:buFont typeface="Arial" panose="020B0604020202020204" pitchFamily="34" charset="0"/>
              <a:buChar char="•"/>
            </a:pPr>
            <a:r>
              <a:rPr lang="en-US" dirty="0"/>
              <a:t>Build the circuit following the documented schematic</a:t>
            </a:r>
          </a:p>
          <a:p>
            <a:pPr marL="800100" lvl="1" indent="-342900">
              <a:spcBef>
                <a:spcPts val="1000"/>
              </a:spcBef>
              <a:buFont typeface="Arial" panose="020B0604020202020204" pitchFamily="34" charset="0"/>
              <a:buChar char="•"/>
            </a:pPr>
            <a:r>
              <a:rPr lang="en-US" dirty="0"/>
              <a:t>*IMPORTANT* The tilt sensors should be tilted towards the direction that it should indicate. See image on slide. Adjust angle to meet desired tilt threshold.</a:t>
            </a:r>
          </a:p>
          <a:p>
            <a:pPr marL="800100" lvl="1" indent="-342900">
              <a:spcBef>
                <a:spcPts val="1000"/>
              </a:spcBef>
              <a:buFont typeface="Arial" panose="020B0604020202020204" pitchFamily="34" charset="0"/>
              <a:buChar char="•"/>
            </a:pPr>
            <a:r>
              <a:rPr lang="en-US" dirty="0"/>
              <a:t>A sensor should be given to each cardinal direction relative to the board.</a:t>
            </a:r>
          </a:p>
          <a:p>
            <a:pPr marL="342900" lvl="0" indent="-342900" algn="l" rtl="0">
              <a:spcBef>
                <a:spcPts val="1000"/>
              </a:spcBef>
              <a:spcAft>
                <a:spcPts val="0"/>
              </a:spcAft>
              <a:buFont typeface="Arial" panose="020B0604020202020204" pitchFamily="34" charset="0"/>
              <a:buChar char="•"/>
            </a:pPr>
            <a:r>
              <a:rPr lang="en-US" dirty="0"/>
              <a:t>Download the code files from GitHub</a:t>
            </a:r>
          </a:p>
          <a:p>
            <a:pPr marL="342900" lvl="0" indent="-342900" algn="l" rtl="0">
              <a:spcBef>
                <a:spcPts val="1000"/>
              </a:spcBef>
              <a:spcAft>
                <a:spcPts val="0"/>
              </a:spcAft>
              <a:buFont typeface="Arial" panose="020B0604020202020204" pitchFamily="34" charset="0"/>
              <a:buChar char="•"/>
            </a:pPr>
            <a:r>
              <a:rPr lang="en-US" dirty="0"/>
              <a:t>Compile using </a:t>
            </a:r>
            <a:r>
              <a:rPr lang="en-US" dirty="0" err="1"/>
              <a:t>Mbed</a:t>
            </a:r>
            <a:r>
              <a:rPr lang="en-US" dirty="0"/>
              <a:t> studio</a:t>
            </a:r>
          </a:p>
          <a:p>
            <a:pPr marL="800100" lvl="1" indent="-342900">
              <a:spcBef>
                <a:spcPts val="1000"/>
              </a:spcBef>
              <a:buFont typeface="Arial" panose="020B0604020202020204" pitchFamily="34" charset="0"/>
              <a:buChar char="•"/>
            </a:pPr>
            <a:r>
              <a:rPr lang="en-US" dirty="0"/>
              <a:t>You can either compile directly to your hardware or compile to binary and transfer to your </a:t>
            </a:r>
            <a:r>
              <a:rPr lang="en-US" dirty="0" err="1"/>
              <a:t>Nucleo</a:t>
            </a:r>
            <a:r>
              <a:rPr lang="en-US" dirty="0"/>
              <a:t>.</a:t>
            </a:r>
            <a:br>
              <a:rPr lang="en-US" dirty="0"/>
            </a:br>
            <a:endParaRPr lang="en-US" dirty="0"/>
          </a:p>
          <a:p>
            <a:pPr marL="342900" lvl="0" indent="-342900" algn="l" rtl="0">
              <a:spcBef>
                <a:spcPts val="1000"/>
              </a:spcBef>
              <a:spcAft>
                <a:spcPts val="0"/>
              </a:spcAft>
              <a:buFont typeface="Arial" panose="020B0604020202020204" pitchFamily="34" charset="0"/>
              <a:buChar char="•"/>
            </a:pPr>
            <a:endParaRPr dirty="0"/>
          </a:p>
        </p:txBody>
      </p:sp>
      <p:pic>
        <p:nvPicPr>
          <p:cNvPr id="3" name="Picture 2">
            <a:extLst>
              <a:ext uri="{FF2B5EF4-FFF2-40B4-BE49-F238E27FC236}">
                <a16:creationId xmlns:a16="http://schemas.microsoft.com/office/drawing/2014/main" id="{17157227-F067-4C0A-3224-2EFD17367324}"/>
              </a:ext>
            </a:extLst>
          </p:cNvPr>
          <p:cNvPicPr>
            <a:picLocks noChangeAspect="1"/>
          </p:cNvPicPr>
          <p:nvPr/>
        </p:nvPicPr>
        <p:blipFill>
          <a:blip r:embed="rId3"/>
          <a:stretch>
            <a:fillRect/>
          </a:stretch>
        </p:blipFill>
        <p:spPr>
          <a:xfrm>
            <a:off x="7721454" y="2448739"/>
            <a:ext cx="3989196" cy="2991897"/>
          </a:xfrm>
          <a:prstGeom prst="rect">
            <a:avLst/>
          </a:prstGeom>
        </p:spPr>
      </p:pic>
      <p:sp>
        <p:nvSpPr>
          <p:cNvPr id="4" name="TextBox 3">
            <a:extLst>
              <a:ext uri="{FF2B5EF4-FFF2-40B4-BE49-F238E27FC236}">
                <a16:creationId xmlns:a16="http://schemas.microsoft.com/office/drawing/2014/main" id="{1C86E4A9-EA58-990E-6492-00D22ABF115B}"/>
              </a:ext>
            </a:extLst>
          </p:cNvPr>
          <p:cNvSpPr txBox="1"/>
          <p:nvPr/>
        </p:nvSpPr>
        <p:spPr>
          <a:xfrm>
            <a:off x="7625200" y="5440636"/>
            <a:ext cx="3963779" cy="738664"/>
          </a:xfrm>
          <a:prstGeom prst="rect">
            <a:avLst/>
          </a:prstGeom>
          <a:noFill/>
        </p:spPr>
        <p:txBody>
          <a:bodyPr wrap="square" rtlCol="0">
            <a:spAutoFit/>
          </a:bodyPr>
          <a:lstStyle/>
          <a:p>
            <a:r>
              <a:rPr lang="en-US" i="1" dirty="0"/>
              <a:t>Example of tilt sensor bent in direction that tilt should be detected at. In this example, sensor detect dips to the west (left).</a:t>
            </a:r>
          </a:p>
        </p:txBody>
      </p:sp>
    </p:spTree>
    <p:extLst>
      <p:ext uri="{BB962C8B-B14F-4D97-AF65-F5344CB8AC3E}">
        <p14:creationId xmlns:p14="http://schemas.microsoft.com/office/powerpoint/2010/main" val="2951403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Test Plan</a:t>
            </a:r>
            <a:endParaRPr dirty="0"/>
          </a:p>
        </p:txBody>
      </p:sp>
      <p:sp>
        <p:nvSpPr>
          <p:cNvPr id="154" name="Google Shape;154;p25"/>
          <p:cNvSpPr txBox="1">
            <a:spLocks noGrp="1"/>
          </p:cNvSpPr>
          <p:nvPr>
            <p:ph type="body" idx="1"/>
          </p:nvPr>
        </p:nvSpPr>
        <p:spPr>
          <a:xfrm>
            <a:off x="566925" y="2185425"/>
            <a:ext cx="4979633" cy="4131154"/>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Building the circuit:</a:t>
            </a:r>
          </a:p>
          <a:p>
            <a:pPr marL="342900" lvl="0" indent="-342900" algn="l" rtl="0">
              <a:spcBef>
                <a:spcPts val="1000"/>
              </a:spcBef>
              <a:spcAft>
                <a:spcPts val="0"/>
              </a:spcAft>
              <a:buFont typeface="Arial" panose="020B0604020202020204" pitchFamily="34" charset="0"/>
              <a:buChar char="•"/>
            </a:pPr>
            <a:r>
              <a:rPr lang="en-US" dirty="0"/>
              <a:t>When voltage is supplied to the tilt sensor, LED should light up.</a:t>
            </a:r>
          </a:p>
          <a:p>
            <a:pPr marL="342900" lvl="0" indent="-342900" algn="l" rtl="0">
              <a:spcBef>
                <a:spcPts val="1000"/>
              </a:spcBef>
              <a:spcAft>
                <a:spcPts val="0"/>
              </a:spcAft>
              <a:buFont typeface="Arial" panose="020B0604020202020204" pitchFamily="34" charset="0"/>
              <a:buChar char="•"/>
            </a:pPr>
            <a:r>
              <a:rPr lang="en-US" dirty="0"/>
              <a:t>When tilting, LED should turn off</a:t>
            </a:r>
          </a:p>
          <a:p>
            <a:pPr marL="0" lvl="0" indent="0" algn="l" rtl="0">
              <a:spcBef>
                <a:spcPts val="1000"/>
              </a:spcBef>
              <a:spcAft>
                <a:spcPts val="0"/>
              </a:spcAft>
            </a:pPr>
            <a:r>
              <a:rPr lang="en-US" dirty="0"/>
              <a:t>After compilation:</a:t>
            </a:r>
          </a:p>
          <a:p>
            <a:pPr marL="342900" lvl="0" indent="-342900" algn="l" rtl="0">
              <a:spcBef>
                <a:spcPts val="1000"/>
              </a:spcBef>
              <a:spcAft>
                <a:spcPts val="0"/>
              </a:spcAft>
              <a:buFont typeface="Arial" panose="020B0604020202020204" pitchFamily="34" charset="0"/>
              <a:buChar char="•"/>
            </a:pPr>
            <a:r>
              <a:rPr lang="en-US" dirty="0"/>
              <a:t>LCD should display sound menu/status</a:t>
            </a:r>
          </a:p>
          <a:p>
            <a:pPr marL="342900" lvl="0" indent="-342900" algn="l" rtl="0">
              <a:spcBef>
                <a:spcPts val="1000"/>
              </a:spcBef>
              <a:spcAft>
                <a:spcPts val="0"/>
              </a:spcAft>
              <a:buFont typeface="Arial" panose="020B0604020202020204" pitchFamily="34" charset="0"/>
              <a:buChar char="•"/>
            </a:pPr>
            <a:r>
              <a:rPr lang="en-US" dirty="0"/>
              <a:t>Removing a tilt sensor from breadboard should sound buzzer</a:t>
            </a:r>
          </a:p>
          <a:p>
            <a:pPr marL="342900" lvl="0" indent="-342900" algn="l" rtl="0">
              <a:spcBef>
                <a:spcPts val="1000"/>
              </a:spcBef>
              <a:spcAft>
                <a:spcPts val="0"/>
              </a:spcAft>
              <a:buFont typeface="Arial" panose="020B0604020202020204" pitchFamily="34" charset="0"/>
              <a:buChar char="•"/>
            </a:pPr>
            <a:r>
              <a:rPr lang="en-US" dirty="0"/>
              <a:t>Replacing sensor should turn off buzzer</a:t>
            </a:r>
            <a:endParaRPr dirty="0"/>
          </a:p>
        </p:txBody>
      </p:sp>
      <p:pic>
        <p:nvPicPr>
          <p:cNvPr id="5" name="Picture 4" descr="A picture containing text, table&#10;&#10;Description automatically generated">
            <a:extLst>
              <a:ext uri="{FF2B5EF4-FFF2-40B4-BE49-F238E27FC236}">
                <a16:creationId xmlns:a16="http://schemas.microsoft.com/office/drawing/2014/main" id="{A1409B17-7A5F-DF9E-7A33-BD5CF689AF9D}"/>
              </a:ext>
            </a:extLst>
          </p:cNvPr>
          <p:cNvPicPr>
            <a:picLocks noChangeAspect="1"/>
          </p:cNvPicPr>
          <p:nvPr/>
        </p:nvPicPr>
        <p:blipFill rotWithShape="1">
          <a:blip r:embed="rId3"/>
          <a:srcRect l="8418" t="13777" r="248"/>
          <a:stretch/>
        </p:blipFill>
        <p:spPr>
          <a:xfrm>
            <a:off x="6649873" y="2036900"/>
            <a:ext cx="4435195" cy="3140242"/>
          </a:xfrm>
          <a:prstGeom prst="rect">
            <a:avLst/>
          </a:prstGeom>
        </p:spPr>
      </p:pic>
      <p:sp>
        <p:nvSpPr>
          <p:cNvPr id="6" name="TextBox 5">
            <a:extLst>
              <a:ext uri="{FF2B5EF4-FFF2-40B4-BE49-F238E27FC236}">
                <a16:creationId xmlns:a16="http://schemas.microsoft.com/office/drawing/2014/main" id="{00B970D6-9272-FCD2-091B-D35555B860AF}"/>
              </a:ext>
            </a:extLst>
          </p:cNvPr>
          <p:cNvSpPr txBox="1"/>
          <p:nvPr/>
        </p:nvSpPr>
        <p:spPr>
          <a:xfrm>
            <a:off x="6649873" y="5177142"/>
            <a:ext cx="4435195" cy="523220"/>
          </a:xfrm>
          <a:prstGeom prst="rect">
            <a:avLst/>
          </a:prstGeom>
          <a:noFill/>
        </p:spPr>
        <p:txBody>
          <a:bodyPr wrap="square" rtlCol="0">
            <a:spAutoFit/>
          </a:bodyPr>
          <a:lstStyle/>
          <a:p>
            <a:r>
              <a:rPr lang="en-US" i="1" dirty="0"/>
              <a:t>Picture of built and compiled project with LCD menu display.</a:t>
            </a:r>
          </a:p>
        </p:txBody>
      </p:sp>
    </p:spTree>
    <p:extLst>
      <p:ext uri="{BB962C8B-B14F-4D97-AF65-F5344CB8AC3E}">
        <p14:creationId xmlns:p14="http://schemas.microsoft.com/office/powerpoint/2010/main" val="3778399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Test Plan (continued)</a:t>
            </a:r>
            <a:endParaRPr dirty="0"/>
          </a:p>
        </p:txBody>
      </p:sp>
      <p:sp>
        <p:nvSpPr>
          <p:cNvPr id="2" name="Google Shape;154;p25">
            <a:extLst>
              <a:ext uri="{FF2B5EF4-FFF2-40B4-BE49-F238E27FC236}">
                <a16:creationId xmlns:a16="http://schemas.microsoft.com/office/drawing/2014/main" id="{333C1BB5-5C45-BE53-3280-AE512C08802A}"/>
              </a:ext>
            </a:extLst>
          </p:cNvPr>
          <p:cNvSpPr txBox="1">
            <a:spLocks/>
          </p:cNvSpPr>
          <p:nvPr/>
        </p:nvSpPr>
        <p:spPr>
          <a:xfrm>
            <a:off x="569468" y="2036900"/>
            <a:ext cx="5759143" cy="413115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1pPr>
            <a:lvl2pPr marL="914400" marR="0" lvl="1" indent="-355600" algn="l" rtl="0">
              <a:lnSpc>
                <a:spcPct val="10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2pPr>
            <a:lvl3pPr marL="1371600" marR="0" lvl="2" indent="-355600" algn="l" rtl="0">
              <a:lnSpc>
                <a:spcPct val="100000"/>
              </a:lnSpc>
              <a:spcBef>
                <a:spcPts val="500"/>
              </a:spcBef>
              <a:spcAft>
                <a:spcPts val="0"/>
              </a:spcAft>
              <a:buClr>
                <a:srgbClr val="000000"/>
              </a:buClr>
              <a:buSzPts val="2000"/>
              <a:buFont typeface="Merriweather Sans"/>
              <a:buChar char="-"/>
              <a:defRPr sz="2000" b="0" i="0" u="none" strike="noStrike" cap="none">
                <a:solidFill>
                  <a:srgbClr val="000000"/>
                </a:solidFill>
                <a:latin typeface="Arial"/>
                <a:ea typeface="Arial"/>
                <a:cs typeface="Arial"/>
                <a:sym typeface="Arial"/>
              </a:defRPr>
            </a:lvl3pPr>
            <a:lvl4pPr marL="1828800" marR="0" lvl="3"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pPr marL="0" indent="0"/>
            <a:r>
              <a:rPr lang="en-US" dirty="0"/>
              <a:t>Holistic testing:</a:t>
            </a:r>
          </a:p>
          <a:p>
            <a:pPr marL="342900" indent="-342900">
              <a:buFont typeface="Arial" panose="020B0604020202020204" pitchFamily="34" charset="0"/>
              <a:buChar char="•"/>
            </a:pPr>
            <a:r>
              <a:rPr lang="en-US" dirty="0"/>
              <a:t>Keypad presses update LCD display to current sound mode</a:t>
            </a:r>
          </a:p>
          <a:p>
            <a:pPr marL="342900" indent="-342900">
              <a:buFont typeface="Arial" panose="020B0604020202020204" pitchFamily="34" charset="0"/>
              <a:buChar char="•"/>
            </a:pPr>
            <a:r>
              <a:rPr lang="en-US" dirty="0"/>
              <a:t>With a sensor removed, pressing 2 on keypad should silence buzzer. Pressing 1 will cause buzzer to sound again.</a:t>
            </a:r>
          </a:p>
          <a:p>
            <a:pPr marL="342900" indent="-342900">
              <a:buFont typeface="Arial" panose="020B0604020202020204" pitchFamily="34" charset="0"/>
              <a:buChar char="•"/>
            </a:pPr>
            <a:r>
              <a:rPr lang="en-US" dirty="0"/>
              <a:t>Tilting breadboard will cause light at lower angle to turn off and alarm to sound.</a:t>
            </a:r>
          </a:p>
          <a:p>
            <a:pPr marL="342900" indent="-342900">
              <a:buFont typeface="Arial" panose="020B0604020202020204" pitchFamily="34" charset="0"/>
              <a:buChar char="•"/>
            </a:pPr>
            <a:r>
              <a:rPr lang="en-US" dirty="0"/>
              <a:t>Returning to level state causes all LEDs to be lit and buzzer to turn off.</a:t>
            </a:r>
          </a:p>
        </p:txBody>
      </p:sp>
      <p:pic>
        <p:nvPicPr>
          <p:cNvPr id="6" name="Picture 5" descr="A picture containing text&#10;&#10;Description automatically generated">
            <a:extLst>
              <a:ext uri="{FF2B5EF4-FFF2-40B4-BE49-F238E27FC236}">
                <a16:creationId xmlns:a16="http://schemas.microsoft.com/office/drawing/2014/main" id="{B6FCBD5D-3B1B-4377-C683-B6D52DB52AFF}"/>
              </a:ext>
            </a:extLst>
          </p:cNvPr>
          <p:cNvPicPr>
            <a:picLocks noChangeAspect="1"/>
          </p:cNvPicPr>
          <p:nvPr/>
        </p:nvPicPr>
        <p:blipFill>
          <a:blip r:embed="rId3"/>
          <a:stretch>
            <a:fillRect/>
          </a:stretch>
        </p:blipFill>
        <p:spPr>
          <a:xfrm rot="10800000">
            <a:off x="7226942" y="1914525"/>
            <a:ext cx="4038600" cy="3028950"/>
          </a:xfrm>
          <a:prstGeom prst="rect">
            <a:avLst/>
          </a:prstGeom>
        </p:spPr>
      </p:pic>
      <p:sp>
        <p:nvSpPr>
          <p:cNvPr id="7" name="TextBox 6">
            <a:extLst>
              <a:ext uri="{FF2B5EF4-FFF2-40B4-BE49-F238E27FC236}">
                <a16:creationId xmlns:a16="http://schemas.microsoft.com/office/drawing/2014/main" id="{1C20BF8D-8ADF-46EA-18F8-262B41DC9756}"/>
              </a:ext>
            </a:extLst>
          </p:cNvPr>
          <p:cNvSpPr txBox="1"/>
          <p:nvPr/>
        </p:nvSpPr>
        <p:spPr>
          <a:xfrm>
            <a:off x="7226942" y="4943475"/>
            <a:ext cx="4038600" cy="954107"/>
          </a:xfrm>
          <a:prstGeom prst="rect">
            <a:avLst/>
          </a:prstGeom>
          <a:noFill/>
        </p:spPr>
        <p:txBody>
          <a:bodyPr wrap="square" rtlCol="0">
            <a:spAutoFit/>
          </a:bodyPr>
          <a:lstStyle/>
          <a:p>
            <a:r>
              <a:rPr lang="en-US" i="1" dirty="0"/>
              <a:t>Example of completed project tilted. Direction of dip is forward and to the left. LEDs in direction of dip are off (picture cannot convey sound of buzzer).</a:t>
            </a:r>
          </a:p>
        </p:txBody>
      </p:sp>
    </p:spTree>
    <p:extLst>
      <p:ext uri="{BB962C8B-B14F-4D97-AF65-F5344CB8AC3E}">
        <p14:creationId xmlns:p14="http://schemas.microsoft.com/office/powerpoint/2010/main" val="2442195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Using the System</a:t>
            </a:r>
            <a:endParaRPr dirty="0"/>
          </a:p>
        </p:txBody>
      </p:sp>
      <p:sp>
        <p:nvSpPr>
          <p:cNvPr id="154" name="Google Shape;154;p25"/>
          <p:cNvSpPr txBox="1">
            <a:spLocks noGrp="1"/>
          </p:cNvSpPr>
          <p:nvPr>
            <p:ph type="body" idx="1"/>
          </p:nvPr>
        </p:nvSpPr>
        <p:spPr>
          <a:xfrm>
            <a:off x="566925" y="2185425"/>
            <a:ext cx="11055580" cy="38481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The system as currently designed can be used two ways to help reinforce or train fine motor skills:</a:t>
            </a:r>
          </a:p>
          <a:p>
            <a:pPr lvl="0" indent="-457200" algn="l" rtl="0">
              <a:spcBef>
                <a:spcPts val="1000"/>
              </a:spcBef>
              <a:spcAft>
                <a:spcPts val="0"/>
              </a:spcAft>
              <a:buFont typeface="+mj-lt"/>
              <a:buAutoNum type="arabicPeriod"/>
            </a:pPr>
            <a:r>
              <a:rPr lang="en-US" dirty="0"/>
              <a:t>A user can hold the breadboard and attempt to keep it level over an extended period.</a:t>
            </a:r>
          </a:p>
          <a:p>
            <a:pPr lvl="0" indent="-457200" algn="l" rtl="0">
              <a:spcBef>
                <a:spcPts val="1000"/>
              </a:spcBef>
              <a:spcAft>
                <a:spcPts val="0"/>
              </a:spcAft>
              <a:buFont typeface="+mj-lt"/>
              <a:buAutoNum type="arabicPeriod"/>
            </a:pPr>
            <a:r>
              <a:rPr lang="en-US" dirty="0"/>
              <a:t>The system can be placed on an item (such as a tray or container with a level top) and user can attempt to keep it level while holding or carrying the object for an extended period.</a:t>
            </a:r>
            <a:endParaRPr dirty="0"/>
          </a:p>
        </p:txBody>
      </p:sp>
    </p:spTree>
    <p:extLst>
      <p:ext uri="{BB962C8B-B14F-4D97-AF65-F5344CB8AC3E}">
        <p14:creationId xmlns:p14="http://schemas.microsoft.com/office/powerpoint/2010/main" val="1703143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Future Considerations</a:t>
            </a:r>
            <a:endParaRPr dirty="0"/>
          </a:p>
        </p:txBody>
      </p:sp>
      <p:sp>
        <p:nvSpPr>
          <p:cNvPr id="168" name="Google Shape;168;p27"/>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pPr>
            <a:r>
              <a:rPr lang="en-US" dirty="0"/>
              <a:t>The device, as it currently stands, is too bulky to be practical with extraneous peripherals. Future simplifications should involve the following:</a:t>
            </a:r>
          </a:p>
          <a:p>
            <a:pPr marL="0" lvl="0" indent="0" algn="l" rtl="0">
              <a:spcBef>
                <a:spcPts val="1000"/>
              </a:spcBef>
              <a:spcAft>
                <a:spcPts val="0"/>
              </a:spcAft>
            </a:pPr>
            <a:endParaRPr lang="en-US" dirty="0"/>
          </a:p>
          <a:p>
            <a:pPr marL="342900" lvl="0" indent="-342900" algn="l" rtl="0">
              <a:spcBef>
                <a:spcPts val="1000"/>
              </a:spcBef>
              <a:spcAft>
                <a:spcPts val="0"/>
              </a:spcAft>
              <a:buFont typeface="Arial" panose="020B0604020202020204" pitchFamily="34" charset="0"/>
              <a:buChar char="•"/>
            </a:pPr>
            <a:r>
              <a:rPr lang="en-US" dirty="0"/>
              <a:t>Removal of LCD and keypad. Replacement with a toggle switch for sound.</a:t>
            </a:r>
          </a:p>
          <a:p>
            <a:pPr marL="342900" lvl="0" indent="-342900" algn="l" rtl="0">
              <a:spcBef>
                <a:spcPts val="1000"/>
              </a:spcBef>
              <a:spcAft>
                <a:spcPts val="0"/>
              </a:spcAft>
              <a:buFont typeface="Arial" panose="020B0604020202020204" pitchFamily="34" charset="0"/>
              <a:buChar char="•"/>
            </a:pPr>
            <a:r>
              <a:rPr lang="en-US" dirty="0"/>
              <a:t>A smaller STM board.</a:t>
            </a:r>
          </a:p>
          <a:p>
            <a:pPr marL="342900" lvl="0" indent="-342900" algn="l" rtl="0">
              <a:spcBef>
                <a:spcPts val="1000"/>
              </a:spcBef>
              <a:spcAft>
                <a:spcPts val="0"/>
              </a:spcAft>
              <a:buFont typeface="Arial" panose="020B0604020202020204" pitchFamily="34" charset="0"/>
              <a:buChar char="•"/>
            </a:pPr>
            <a:r>
              <a:rPr lang="en-US" dirty="0"/>
              <a:t>Replace current tilt sensors with a more accurate accelerometer or mercury-based tilt sensors to narrow the direction of dip for accuracy.</a:t>
            </a:r>
          </a:p>
          <a:p>
            <a:pPr marL="342900" lvl="0" indent="-342900" algn="l" rtl="0">
              <a:spcBef>
                <a:spcPts val="1000"/>
              </a:spcBef>
              <a:spcAft>
                <a:spcPts val="0"/>
              </a:spcAft>
              <a:buFont typeface="Arial" panose="020B0604020202020204" pitchFamily="34" charset="0"/>
              <a:buChar char="•"/>
            </a:pPr>
            <a:r>
              <a:rPr lang="en-US" dirty="0"/>
              <a:t>Battery pack integration for portability</a:t>
            </a:r>
          </a:p>
        </p:txBody>
      </p:sp>
    </p:spTree>
    <p:extLst>
      <p:ext uri="{BB962C8B-B14F-4D97-AF65-F5344CB8AC3E}">
        <p14:creationId xmlns:p14="http://schemas.microsoft.com/office/powerpoint/2010/main" val="3066715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Table of Contents</a:t>
            </a:r>
            <a:endParaRPr dirty="0"/>
          </a:p>
        </p:txBody>
      </p:sp>
      <p:sp>
        <p:nvSpPr>
          <p:cNvPr id="64" name="Google Shape;64;p12"/>
          <p:cNvSpPr txBox="1">
            <a:spLocks noGrp="1"/>
          </p:cNvSpPr>
          <p:nvPr>
            <p:ph type="body" idx="1"/>
          </p:nvPr>
        </p:nvSpPr>
        <p:spPr>
          <a:xfrm>
            <a:off x="566925" y="2185425"/>
            <a:ext cx="5257800" cy="3848100"/>
          </a:xfrm>
          <a:prstGeom prst="rect">
            <a:avLst/>
          </a:prstGeom>
        </p:spPr>
        <p:txBody>
          <a:bodyPr spcFirstLastPara="1" wrap="square" lIns="91425" tIns="45700" rIns="91425" bIns="45700" anchor="t" anchorCtr="0">
            <a:noAutofit/>
          </a:bodyPr>
          <a:lstStyle/>
          <a:p>
            <a:pPr marL="342900" lvl="0" indent="-342900">
              <a:spcBef>
                <a:spcPts val="600"/>
              </a:spcBef>
              <a:buFont typeface="Arial" panose="020B0604020202020204" pitchFamily="34" charset="0"/>
              <a:buChar char="•"/>
            </a:pPr>
            <a:r>
              <a:rPr lang="en-US" dirty="0">
                <a:hlinkClick r:id="rId3" action="ppaction://hlinksldjump"/>
              </a:rPr>
              <a:t>Introduction</a:t>
            </a:r>
            <a:endParaRPr lang="en-US" dirty="0"/>
          </a:p>
          <a:p>
            <a:pPr marL="342900" lvl="0" indent="-342900">
              <a:spcBef>
                <a:spcPts val="600"/>
              </a:spcBef>
              <a:buFont typeface="Arial" panose="020B0604020202020204" pitchFamily="34" charset="0"/>
              <a:buChar char="•"/>
            </a:pPr>
            <a:r>
              <a:rPr lang="en-US" dirty="0">
                <a:hlinkClick r:id="rId4" action="ppaction://hlinksldjump"/>
              </a:rPr>
              <a:t>Real World Concerns</a:t>
            </a:r>
            <a:endParaRPr lang="en-US" dirty="0"/>
          </a:p>
          <a:p>
            <a:pPr marL="342900" lvl="0" indent="-342900">
              <a:spcBef>
                <a:spcPts val="600"/>
              </a:spcBef>
              <a:buFont typeface="Arial" panose="020B0604020202020204" pitchFamily="34" charset="0"/>
              <a:buChar char="•"/>
            </a:pPr>
            <a:r>
              <a:rPr lang="en-US" dirty="0">
                <a:hlinkClick r:id="rId5" action="ppaction://hlinksldjump"/>
              </a:rPr>
              <a:t>Hardware Requirements</a:t>
            </a:r>
            <a:endParaRPr lang="en-US" dirty="0"/>
          </a:p>
          <a:p>
            <a:pPr marL="342900" lvl="0" indent="-342900">
              <a:spcBef>
                <a:spcPts val="600"/>
              </a:spcBef>
              <a:buFont typeface="Arial" panose="020B0604020202020204" pitchFamily="34" charset="0"/>
              <a:buChar char="•"/>
            </a:pPr>
            <a:r>
              <a:rPr lang="en-US" dirty="0">
                <a:hlinkClick r:id="rId6" action="ppaction://hlinksldjump"/>
              </a:rPr>
              <a:t>Software Requirements</a:t>
            </a:r>
            <a:endParaRPr lang="en-US" dirty="0"/>
          </a:p>
          <a:p>
            <a:pPr marL="342900" lvl="0" indent="-342900">
              <a:spcBef>
                <a:spcPts val="600"/>
              </a:spcBef>
              <a:buFont typeface="Arial" panose="020B0604020202020204" pitchFamily="34" charset="0"/>
              <a:buChar char="•"/>
            </a:pPr>
            <a:r>
              <a:rPr lang="en-US" dirty="0">
                <a:hlinkClick r:id="rId7" action="ppaction://hlinksldjump"/>
              </a:rPr>
              <a:t>Watchdog Timer</a:t>
            </a:r>
            <a:endParaRPr lang="en-US" dirty="0"/>
          </a:p>
          <a:p>
            <a:pPr marL="342900" lvl="0" indent="-342900">
              <a:spcBef>
                <a:spcPts val="600"/>
              </a:spcBef>
              <a:buFont typeface="Arial" panose="020B0604020202020204" pitchFamily="34" charset="0"/>
              <a:buChar char="•"/>
            </a:pPr>
            <a:r>
              <a:rPr lang="en-US" dirty="0">
                <a:hlinkClick r:id="rId8" action="ppaction://hlinksldjump"/>
              </a:rPr>
              <a:t>Synchronization Techniques</a:t>
            </a:r>
            <a:endParaRPr lang="en-US" dirty="0"/>
          </a:p>
          <a:p>
            <a:pPr marL="342900" lvl="0" indent="-342900">
              <a:spcBef>
                <a:spcPts val="600"/>
              </a:spcBef>
              <a:buFont typeface="Arial" panose="020B0604020202020204" pitchFamily="34" charset="0"/>
              <a:buChar char="•"/>
            </a:pPr>
            <a:r>
              <a:rPr lang="en-US" dirty="0">
                <a:hlinkClick r:id="rId9" action="ppaction://hlinksldjump"/>
              </a:rPr>
              <a:t>Bitwise Driver Control and Critical Section Protection</a:t>
            </a:r>
            <a:endParaRPr lang="en-US" dirty="0"/>
          </a:p>
          <a:p>
            <a:pPr marL="342900" lvl="0" indent="-342900">
              <a:spcBef>
                <a:spcPts val="600"/>
              </a:spcBef>
              <a:buFont typeface="Arial" panose="020B0604020202020204" pitchFamily="34" charset="0"/>
              <a:buChar char="•"/>
            </a:pPr>
            <a:r>
              <a:rPr lang="en-US" dirty="0">
                <a:hlinkClick r:id="rId10" action="ppaction://hlinksldjump"/>
              </a:rPr>
              <a:t>Threads and Interrupts</a:t>
            </a:r>
            <a:endParaRPr lang="en-US" dirty="0"/>
          </a:p>
          <a:p>
            <a:pPr marL="342900" lvl="0" indent="-342900">
              <a:spcBef>
                <a:spcPts val="600"/>
              </a:spcBef>
              <a:buFont typeface="Arial" panose="020B0604020202020204" pitchFamily="34" charset="0"/>
              <a:buChar char="•"/>
            </a:pPr>
            <a:r>
              <a:rPr lang="en-US" dirty="0">
                <a:hlinkClick r:id="rId11" action="ppaction://hlinksldjump"/>
              </a:rPr>
              <a:t>Block Diagram</a:t>
            </a:r>
            <a:endParaRPr lang="en-US" dirty="0"/>
          </a:p>
        </p:txBody>
      </p:sp>
      <p:sp>
        <p:nvSpPr>
          <p:cNvPr id="2" name="Google Shape;64;p12">
            <a:extLst>
              <a:ext uri="{FF2B5EF4-FFF2-40B4-BE49-F238E27FC236}">
                <a16:creationId xmlns:a16="http://schemas.microsoft.com/office/drawing/2014/main" id="{45D20766-0502-C1F7-9490-8906BADDAF96}"/>
              </a:ext>
            </a:extLst>
          </p:cNvPr>
          <p:cNvSpPr txBox="1">
            <a:spLocks/>
          </p:cNvSpPr>
          <p:nvPr/>
        </p:nvSpPr>
        <p:spPr>
          <a:xfrm>
            <a:off x="6367275" y="2185425"/>
            <a:ext cx="5257800" cy="38481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1pPr>
            <a:lvl2pPr marL="914400" marR="0" lvl="1" indent="-355600" algn="l" rtl="0">
              <a:lnSpc>
                <a:spcPct val="10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2pPr>
            <a:lvl3pPr marL="1371600" marR="0" lvl="2" indent="-355600" algn="l" rtl="0">
              <a:lnSpc>
                <a:spcPct val="100000"/>
              </a:lnSpc>
              <a:spcBef>
                <a:spcPts val="500"/>
              </a:spcBef>
              <a:spcAft>
                <a:spcPts val="0"/>
              </a:spcAft>
              <a:buClr>
                <a:srgbClr val="000000"/>
              </a:buClr>
              <a:buSzPts val="2000"/>
              <a:buFont typeface="Merriweather Sans"/>
              <a:buChar char="-"/>
              <a:defRPr sz="2000" b="0" i="0" u="none" strike="noStrike" cap="none">
                <a:solidFill>
                  <a:srgbClr val="000000"/>
                </a:solidFill>
                <a:latin typeface="Arial"/>
                <a:ea typeface="Arial"/>
                <a:cs typeface="Arial"/>
                <a:sym typeface="Arial"/>
              </a:defRPr>
            </a:lvl3pPr>
            <a:lvl4pPr marL="1828800" marR="0" lvl="3"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pPr marL="342900" lvl="0" indent="-342900">
              <a:spcBef>
                <a:spcPts val="600"/>
              </a:spcBef>
              <a:buFont typeface="Arial" panose="020B0604020202020204" pitchFamily="34" charset="0"/>
              <a:buChar char="•"/>
            </a:pPr>
            <a:r>
              <a:rPr lang="en-US" dirty="0">
                <a:hlinkClick r:id="rId12" action="ppaction://hlinksldjump"/>
              </a:rPr>
              <a:t>Flowchart</a:t>
            </a:r>
            <a:endParaRPr lang="en-US" dirty="0"/>
          </a:p>
          <a:p>
            <a:pPr marL="342900" lvl="0" indent="-342900">
              <a:spcBef>
                <a:spcPts val="600"/>
              </a:spcBef>
              <a:buFont typeface="Arial" panose="020B0604020202020204" pitchFamily="34" charset="0"/>
              <a:buChar char="•"/>
            </a:pPr>
            <a:r>
              <a:rPr lang="en-US" dirty="0">
                <a:hlinkClick r:id="rId13" action="ppaction://hlinksldjump"/>
              </a:rPr>
              <a:t>Bill of Materials</a:t>
            </a:r>
            <a:endParaRPr lang="en-US" dirty="0"/>
          </a:p>
          <a:p>
            <a:pPr marL="342900" lvl="0" indent="-342900">
              <a:spcBef>
                <a:spcPts val="600"/>
              </a:spcBef>
              <a:buFont typeface="Arial" panose="020B0604020202020204" pitchFamily="34" charset="0"/>
              <a:buChar char="•"/>
            </a:pPr>
            <a:r>
              <a:rPr lang="en-US" dirty="0">
                <a:hlinkClick r:id="rId14" action="ppaction://hlinksldjump"/>
              </a:rPr>
              <a:t>Schematic</a:t>
            </a:r>
            <a:endParaRPr lang="en-US" dirty="0"/>
          </a:p>
          <a:p>
            <a:pPr marL="342900" lvl="0" indent="-342900">
              <a:spcBef>
                <a:spcPts val="600"/>
              </a:spcBef>
              <a:buFont typeface="Arial" panose="020B0604020202020204" pitchFamily="34" charset="0"/>
              <a:buChar char="•"/>
            </a:pPr>
            <a:r>
              <a:rPr lang="en-US" dirty="0">
                <a:hlinkClick r:id="rId15" action="ppaction://hlinksldjump"/>
              </a:rPr>
              <a:t>Building the System</a:t>
            </a:r>
            <a:endParaRPr lang="en-US" dirty="0"/>
          </a:p>
          <a:p>
            <a:pPr marL="342900" lvl="0" indent="-342900">
              <a:spcBef>
                <a:spcPts val="600"/>
              </a:spcBef>
              <a:buFont typeface="Arial" panose="020B0604020202020204" pitchFamily="34" charset="0"/>
              <a:buChar char="•"/>
            </a:pPr>
            <a:r>
              <a:rPr lang="en-US" dirty="0">
                <a:hlinkClick r:id="rId16" action="ppaction://hlinksldjump"/>
              </a:rPr>
              <a:t>Test Plan</a:t>
            </a:r>
            <a:endParaRPr lang="en-US" dirty="0"/>
          </a:p>
          <a:p>
            <a:pPr marL="342900" lvl="0" indent="-342900">
              <a:spcBef>
                <a:spcPts val="600"/>
              </a:spcBef>
              <a:buFont typeface="Arial" panose="020B0604020202020204" pitchFamily="34" charset="0"/>
              <a:buChar char="•"/>
            </a:pPr>
            <a:r>
              <a:rPr lang="en-US" dirty="0">
                <a:hlinkClick r:id="rId17" action="ppaction://hlinksldjump"/>
              </a:rPr>
              <a:t>Test Plan (continued)</a:t>
            </a:r>
            <a:endParaRPr lang="en-US" dirty="0"/>
          </a:p>
          <a:p>
            <a:pPr marL="342900" lvl="0" indent="-342900">
              <a:spcBef>
                <a:spcPts val="600"/>
              </a:spcBef>
              <a:buFont typeface="Arial" panose="020B0604020202020204" pitchFamily="34" charset="0"/>
              <a:buChar char="•"/>
            </a:pPr>
            <a:r>
              <a:rPr lang="en-US" dirty="0">
                <a:hlinkClick r:id="rId18" action="ppaction://hlinksldjump"/>
              </a:rPr>
              <a:t>Using the System</a:t>
            </a:r>
            <a:endParaRPr lang="en-US" dirty="0"/>
          </a:p>
          <a:p>
            <a:pPr marL="342900" lvl="0" indent="-342900">
              <a:spcBef>
                <a:spcPts val="600"/>
              </a:spcBef>
              <a:buFont typeface="Arial" panose="020B0604020202020204" pitchFamily="34" charset="0"/>
              <a:buChar char="•"/>
            </a:pPr>
            <a:r>
              <a:rPr lang="en-US" dirty="0">
                <a:hlinkClick r:id="rId19" action="ppaction://hlinksldjump"/>
              </a:rPr>
              <a:t>Future Considerations</a:t>
            </a:r>
            <a:endParaRPr lang="en-US" dirty="0"/>
          </a:p>
          <a:p>
            <a:pPr marL="342900" lvl="0" indent="-342900">
              <a:spcBef>
                <a:spcPts val="600"/>
              </a:spcBef>
              <a:buFont typeface="Arial" panose="020B0604020202020204" pitchFamily="34" charset="0"/>
              <a:buChar char="•"/>
            </a:pPr>
            <a:r>
              <a:rPr lang="en-US" dirty="0">
                <a:hlinkClick r:id="rId20" action="ppaction://hlinksldjump"/>
              </a:rPr>
              <a:t>Project Outcomes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Project Outcomes</a:t>
            </a:r>
            <a:endParaRPr dirty="0"/>
          </a:p>
        </p:txBody>
      </p:sp>
      <p:sp>
        <p:nvSpPr>
          <p:cNvPr id="168" name="Google Shape;168;p27"/>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This is the first project across courses where that feels like a hardware and software project. Until now it did not feel like computer engineering, it felt like writing software with extra steps. </a:t>
            </a:r>
          </a:p>
          <a:p>
            <a:pPr marL="0" lvl="0" indent="0" algn="l" rtl="0">
              <a:spcBef>
                <a:spcPts val="1000"/>
              </a:spcBef>
              <a:spcAft>
                <a:spcPts val="0"/>
              </a:spcAft>
              <a:buNone/>
            </a:pPr>
            <a:r>
              <a:rPr lang="en-US" dirty="0"/>
              <a:t>When designing the circuit, the way the tilt sensor's function minimized how much software needed to be written for the main loop of the program. This really highlighted the ways a STM board could be an equal member of a project; microprocessors do not need to dominate a project for it to be functional. It, along with the keypad and LCD, could be easily replaced with a battery, a switch, and a 4-to-1 AND gate, for instance.</a:t>
            </a:r>
          </a:p>
          <a:p>
            <a:pPr marL="0" lvl="0" indent="0" algn="l" rtl="0">
              <a:spcBef>
                <a:spcPts val="1000"/>
              </a:spcBef>
              <a:spcAft>
                <a:spcPts val="0"/>
              </a:spcAft>
              <a:buNone/>
            </a:pPr>
            <a:r>
              <a:rPr lang="en-US" dirty="0"/>
              <a:t>This revelation was the biggest source of growth for me and by far the most impactful part of the project.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Introduction</a:t>
            </a:r>
            <a:endParaRPr dirty="0"/>
          </a:p>
        </p:txBody>
      </p:sp>
      <p:sp>
        <p:nvSpPr>
          <p:cNvPr id="77" name="Google Shape;77;p14"/>
          <p:cNvSpPr txBox="1">
            <a:spLocks noGrp="1"/>
          </p:cNvSpPr>
          <p:nvPr>
            <p:ph type="body" idx="1"/>
          </p:nvPr>
        </p:nvSpPr>
        <p:spPr>
          <a:xfrm>
            <a:off x="566925" y="2185425"/>
            <a:ext cx="5529075" cy="38481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This project aims to help people that have issues with fine motor control. It is a simple four-way digital level that uses auditory and visual cues to advise the user when a dip is detected and in which direction, allowing them to correct it and train their muscle memory. This can be coupled with placing the device on heavier objects that have a level top or on trays with objects that might fall over if skewed, allowing for further development as the user progresses in ability.</a:t>
            </a: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p:txBody>
      </p:sp>
      <p:pic>
        <p:nvPicPr>
          <p:cNvPr id="3" name="Picture 2" descr="A picture containing indoor, electronics&#10;&#10;Description automatically generated">
            <a:extLst>
              <a:ext uri="{FF2B5EF4-FFF2-40B4-BE49-F238E27FC236}">
                <a16:creationId xmlns:a16="http://schemas.microsoft.com/office/drawing/2014/main" id="{B9816886-6E5C-18AD-93BF-52AC48870F80}"/>
              </a:ext>
            </a:extLst>
          </p:cNvPr>
          <p:cNvPicPr>
            <a:picLocks noChangeAspect="1"/>
          </p:cNvPicPr>
          <p:nvPr/>
        </p:nvPicPr>
        <p:blipFill rotWithShape="1">
          <a:blip r:embed="rId3"/>
          <a:srcRect l="34312" t="2281" r="11656"/>
          <a:stretch/>
        </p:blipFill>
        <p:spPr>
          <a:xfrm>
            <a:off x="7214411" y="1320800"/>
            <a:ext cx="3626384" cy="49145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Real World Concerns</a:t>
            </a:r>
            <a:endParaRPr dirty="0"/>
          </a:p>
        </p:txBody>
      </p:sp>
      <p:sp>
        <p:nvSpPr>
          <p:cNvPr id="77" name="Google Shape;77;p14"/>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Safety concerns:</a:t>
            </a:r>
          </a:p>
          <a:p>
            <a:pPr marL="342900" lvl="0" indent="-342900" algn="l" rtl="0">
              <a:spcBef>
                <a:spcPts val="1000"/>
              </a:spcBef>
              <a:spcAft>
                <a:spcPts val="0"/>
              </a:spcAft>
              <a:buFont typeface="Arial" panose="020B0604020202020204" pitchFamily="34" charset="0"/>
              <a:buChar char="•"/>
            </a:pPr>
            <a:r>
              <a:rPr lang="en-US" dirty="0"/>
              <a:t>Use of the product should be started under the supervision of a professional</a:t>
            </a:r>
          </a:p>
          <a:p>
            <a:pPr marL="342900" lvl="0" indent="-342900" algn="l" rtl="0">
              <a:spcBef>
                <a:spcPts val="1000"/>
              </a:spcBef>
              <a:spcAft>
                <a:spcPts val="0"/>
              </a:spcAft>
              <a:buFont typeface="Arial" panose="020B0604020202020204" pitchFamily="34" charset="0"/>
              <a:buChar char="•"/>
            </a:pPr>
            <a:r>
              <a:rPr lang="en-US" dirty="0"/>
              <a:t>A user may attempt to advance too quickly on their own and, if weight is involved, may injure the muscles device is designed to train</a:t>
            </a:r>
          </a:p>
          <a:p>
            <a:pPr marL="0" lvl="0" indent="0" algn="l" rtl="0">
              <a:spcBef>
                <a:spcPts val="1000"/>
              </a:spcBef>
              <a:spcAft>
                <a:spcPts val="0"/>
              </a:spcAft>
              <a:buNone/>
            </a:pPr>
            <a:endParaRPr lang="en-US" dirty="0"/>
          </a:p>
          <a:p>
            <a:pPr marL="0" lvl="0" indent="0" algn="l" rtl="0">
              <a:spcBef>
                <a:spcPts val="1000"/>
              </a:spcBef>
              <a:spcAft>
                <a:spcPts val="0"/>
              </a:spcAft>
              <a:buNone/>
            </a:pPr>
            <a:r>
              <a:rPr lang="en-US" dirty="0"/>
              <a:t>There are no ethical concerns for this product.</a:t>
            </a:r>
            <a:endParaRPr dirty="0"/>
          </a:p>
        </p:txBody>
      </p:sp>
    </p:spTree>
    <p:extLst>
      <p:ext uri="{BB962C8B-B14F-4D97-AF65-F5344CB8AC3E}">
        <p14:creationId xmlns:p14="http://schemas.microsoft.com/office/powerpoint/2010/main" val="3553416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Hardware Requirements</a:t>
            </a:r>
            <a:endParaRPr dirty="0"/>
          </a:p>
        </p:txBody>
      </p:sp>
      <p:sp>
        <p:nvSpPr>
          <p:cNvPr id="77" name="Google Shape;77;p14"/>
          <p:cNvSpPr txBox="1">
            <a:spLocks noGrp="1"/>
          </p:cNvSpPr>
          <p:nvPr>
            <p:ph type="body" idx="1"/>
          </p:nvPr>
        </p:nvSpPr>
        <p:spPr>
          <a:xfrm>
            <a:off x="566926" y="2185425"/>
            <a:ext cx="5093368" cy="38481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This project incorporates:</a:t>
            </a:r>
          </a:p>
          <a:p>
            <a:pPr marL="0" lvl="0" indent="0" algn="l" rtl="0">
              <a:spcBef>
                <a:spcPts val="1000"/>
              </a:spcBef>
              <a:spcAft>
                <a:spcPts val="0"/>
              </a:spcAft>
            </a:pPr>
            <a:endParaRPr lang="en-US" dirty="0"/>
          </a:p>
          <a:p>
            <a:pPr marL="342900" lvl="0" indent="-342900" algn="l" rtl="0">
              <a:spcBef>
                <a:spcPts val="1000"/>
              </a:spcBef>
              <a:spcAft>
                <a:spcPts val="0"/>
              </a:spcAft>
              <a:buFont typeface="Arial" panose="020B0604020202020204" pitchFamily="34" charset="0"/>
              <a:buChar char="•"/>
            </a:pPr>
            <a:r>
              <a:rPr lang="en-US" dirty="0"/>
              <a:t>A 4x4 membrane keypad to manipulate the sound settings</a:t>
            </a:r>
          </a:p>
          <a:p>
            <a:pPr marL="342900" lvl="0" indent="-342900" algn="l" rtl="0">
              <a:spcBef>
                <a:spcPts val="1000"/>
              </a:spcBef>
              <a:spcAft>
                <a:spcPts val="0"/>
              </a:spcAft>
              <a:buFont typeface="Arial" panose="020B0604020202020204" pitchFamily="34" charset="0"/>
              <a:buChar char="•"/>
            </a:pPr>
            <a:r>
              <a:rPr lang="en-US" dirty="0"/>
              <a:t>An LCD to display current sound settings and menu options</a:t>
            </a:r>
          </a:p>
          <a:p>
            <a:pPr marL="342900" lvl="0" indent="-342900" algn="l" rtl="0">
              <a:spcBef>
                <a:spcPts val="1000"/>
              </a:spcBef>
              <a:spcAft>
                <a:spcPts val="0"/>
              </a:spcAft>
              <a:buFont typeface="Arial" panose="020B0604020202020204" pitchFamily="34" charset="0"/>
              <a:buChar char="•"/>
            </a:pPr>
            <a:r>
              <a:rPr lang="en-US" dirty="0"/>
              <a:t>4 tilt sensors bent in the four cardinal directions with respect to the board to detect dips</a:t>
            </a:r>
          </a:p>
          <a:p>
            <a:pPr marL="342900" lvl="0" indent="-342900" algn="l" rtl="0">
              <a:spcBef>
                <a:spcPts val="1000"/>
              </a:spcBef>
              <a:spcAft>
                <a:spcPts val="0"/>
              </a:spcAft>
              <a:buFont typeface="Arial" panose="020B0604020202020204" pitchFamily="34" charset="0"/>
              <a:buChar char="•"/>
            </a:pPr>
            <a:endParaRPr dirty="0"/>
          </a:p>
          <a:p>
            <a:pPr marL="0" lvl="0" indent="0" algn="l" rtl="0">
              <a:spcBef>
                <a:spcPts val="1000"/>
              </a:spcBef>
              <a:spcAft>
                <a:spcPts val="0"/>
              </a:spcAft>
              <a:buNone/>
            </a:pPr>
            <a:endParaRPr dirty="0"/>
          </a:p>
        </p:txBody>
      </p:sp>
      <p:sp>
        <p:nvSpPr>
          <p:cNvPr id="2" name="TextBox 1">
            <a:extLst>
              <a:ext uri="{FF2B5EF4-FFF2-40B4-BE49-F238E27FC236}">
                <a16:creationId xmlns:a16="http://schemas.microsoft.com/office/drawing/2014/main" id="{60D54421-5B0D-1DBF-81BA-279A55ACAA0D}"/>
              </a:ext>
            </a:extLst>
          </p:cNvPr>
          <p:cNvSpPr txBox="1"/>
          <p:nvPr/>
        </p:nvSpPr>
        <p:spPr>
          <a:xfrm>
            <a:off x="5991700" y="3128210"/>
            <a:ext cx="5093368" cy="1451679"/>
          </a:xfrm>
          <a:prstGeom prst="rect">
            <a:avLst/>
          </a:prstGeom>
          <a:noFill/>
        </p:spPr>
        <p:txBody>
          <a:bodyPr wrap="square" rtlCol="0">
            <a:spAutoFit/>
          </a:bodyPr>
          <a:lstStyle/>
          <a:p>
            <a:pPr marL="285750" indent="-285750">
              <a:spcBef>
                <a:spcPts val="1000"/>
              </a:spcBef>
              <a:buFont typeface="Arial" panose="020B0604020202020204" pitchFamily="34" charset="0"/>
              <a:buChar char="•"/>
            </a:pPr>
            <a:r>
              <a:rPr lang="en-US" sz="2000" dirty="0"/>
              <a:t>Four LEDs to provide visual feedback when device is skewed</a:t>
            </a:r>
          </a:p>
          <a:p>
            <a:pPr marL="285750" indent="-285750">
              <a:spcBef>
                <a:spcPts val="1000"/>
              </a:spcBef>
              <a:buFont typeface="Arial" panose="020B0604020202020204" pitchFamily="34" charset="0"/>
              <a:buChar char="•"/>
            </a:pPr>
            <a:r>
              <a:rPr lang="en-US" sz="2000" dirty="0"/>
              <a:t>A buzzer to proved auditory warning when tilt is detected</a:t>
            </a:r>
          </a:p>
        </p:txBody>
      </p:sp>
    </p:spTree>
    <p:extLst>
      <p:ext uri="{BB962C8B-B14F-4D97-AF65-F5344CB8AC3E}">
        <p14:creationId xmlns:p14="http://schemas.microsoft.com/office/powerpoint/2010/main" val="4055636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Software Requirements</a:t>
            </a:r>
            <a:endParaRPr dirty="0"/>
          </a:p>
        </p:txBody>
      </p:sp>
      <p:sp>
        <p:nvSpPr>
          <p:cNvPr id="77" name="Google Shape;77;p14"/>
          <p:cNvSpPr txBox="1">
            <a:spLocks noGrp="1"/>
          </p:cNvSpPr>
          <p:nvPr>
            <p:ph type="body" idx="1"/>
          </p:nvPr>
        </p:nvSpPr>
        <p:spPr>
          <a:xfrm>
            <a:off x="566926" y="2856528"/>
            <a:ext cx="4991664" cy="2869220"/>
          </a:xfrm>
          <a:prstGeom prst="rect">
            <a:avLst/>
          </a:prstGeom>
        </p:spPr>
        <p:txBody>
          <a:bodyPr spcFirstLastPara="1" wrap="square" lIns="91425" tIns="45700" rIns="91425" bIns="45700" anchor="t" anchorCtr="0">
            <a:noAutofit/>
          </a:bodyPr>
          <a:lstStyle/>
          <a:p>
            <a:pPr marL="342900" lvl="0" indent="-342900" algn="l" rtl="0">
              <a:spcBef>
                <a:spcPts val="1000"/>
              </a:spcBef>
              <a:spcAft>
                <a:spcPts val="0"/>
              </a:spcAft>
              <a:buFont typeface="Arial" panose="020B0604020202020204" pitchFamily="34" charset="0"/>
              <a:buChar char="•"/>
            </a:pPr>
            <a:r>
              <a:rPr lang="en-US" dirty="0"/>
              <a:t>A watchdog timer</a:t>
            </a:r>
          </a:p>
          <a:p>
            <a:pPr marL="342900" lvl="0" indent="-342900" algn="l" rtl="0">
              <a:spcBef>
                <a:spcPts val="1000"/>
              </a:spcBef>
              <a:spcAft>
                <a:spcPts val="0"/>
              </a:spcAft>
              <a:buFont typeface="Arial" panose="020B0604020202020204" pitchFamily="34" charset="0"/>
              <a:buChar char="•"/>
            </a:pPr>
            <a:r>
              <a:rPr lang="en-US" dirty="0"/>
              <a:t>Synchronization techniques</a:t>
            </a:r>
          </a:p>
          <a:p>
            <a:pPr marL="342900" lvl="0" indent="-342900" algn="l" rtl="0">
              <a:spcBef>
                <a:spcPts val="1000"/>
              </a:spcBef>
              <a:spcAft>
                <a:spcPts val="0"/>
              </a:spcAft>
              <a:buFont typeface="Arial" panose="020B0604020202020204" pitchFamily="34" charset="0"/>
              <a:buChar char="•"/>
            </a:pPr>
            <a:r>
              <a:rPr lang="en-US" dirty="0"/>
              <a:t>Bitwise driver control</a:t>
            </a:r>
          </a:p>
          <a:p>
            <a:pPr marL="342900" lvl="0" indent="-342900" algn="l" rtl="0">
              <a:spcBef>
                <a:spcPts val="1000"/>
              </a:spcBef>
              <a:spcAft>
                <a:spcPts val="0"/>
              </a:spcAft>
              <a:buFont typeface="Arial" panose="020B0604020202020204" pitchFamily="34" charset="0"/>
              <a:buChar char="•"/>
            </a:pPr>
            <a:r>
              <a:rPr lang="en-US" dirty="0"/>
              <a:t>Critical section protection</a:t>
            </a:r>
          </a:p>
          <a:p>
            <a:pPr marL="342900" lvl="0" indent="-342900" algn="l" rtl="0">
              <a:spcBef>
                <a:spcPts val="1000"/>
              </a:spcBef>
              <a:spcAft>
                <a:spcPts val="0"/>
              </a:spcAft>
              <a:buFont typeface="Arial" panose="020B0604020202020204" pitchFamily="34" charset="0"/>
              <a:buChar char="•"/>
            </a:pPr>
            <a:r>
              <a:rPr lang="en-US" dirty="0"/>
              <a:t>Threads</a:t>
            </a:r>
          </a:p>
          <a:p>
            <a:pPr marL="342900" lvl="0" indent="-342900" algn="l" rtl="0">
              <a:spcBef>
                <a:spcPts val="1000"/>
              </a:spcBef>
              <a:spcAft>
                <a:spcPts val="0"/>
              </a:spcAft>
              <a:buFont typeface="Arial" panose="020B0604020202020204" pitchFamily="34" charset="0"/>
              <a:buChar char="•"/>
            </a:pPr>
            <a:endParaRPr dirty="0"/>
          </a:p>
          <a:p>
            <a:pPr marL="0" lvl="0" indent="0" algn="l" rtl="0">
              <a:spcBef>
                <a:spcPts val="1000"/>
              </a:spcBef>
              <a:spcAft>
                <a:spcPts val="0"/>
              </a:spcAft>
              <a:buNone/>
            </a:pPr>
            <a:endParaRPr dirty="0"/>
          </a:p>
        </p:txBody>
      </p:sp>
      <p:sp>
        <p:nvSpPr>
          <p:cNvPr id="5" name="TextBox 4">
            <a:extLst>
              <a:ext uri="{FF2B5EF4-FFF2-40B4-BE49-F238E27FC236}">
                <a16:creationId xmlns:a16="http://schemas.microsoft.com/office/drawing/2014/main" id="{B85E6020-8EEA-ACD9-F8DB-3BB736E5311D}"/>
              </a:ext>
            </a:extLst>
          </p:cNvPr>
          <p:cNvSpPr txBox="1"/>
          <p:nvPr/>
        </p:nvSpPr>
        <p:spPr>
          <a:xfrm>
            <a:off x="566925" y="2092771"/>
            <a:ext cx="10515600" cy="707886"/>
          </a:xfrm>
          <a:prstGeom prst="rect">
            <a:avLst/>
          </a:prstGeom>
          <a:noFill/>
        </p:spPr>
        <p:txBody>
          <a:bodyPr wrap="square" rtlCol="0">
            <a:spAutoFit/>
          </a:bodyPr>
          <a:lstStyle/>
          <a:p>
            <a:r>
              <a:rPr lang="en-US" sz="2000" dirty="0"/>
              <a:t>The following software requirements are discussed in depth in the following slides:</a:t>
            </a:r>
          </a:p>
          <a:p>
            <a:endParaRPr lang="en-US" sz="2000" dirty="0"/>
          </a:p>
        </p:txBody>
      </p:sp>
    </p:spTree>
    <p:extLst>
      <p:ext uri="{BB962C8B-B14F-4D97-AF65-F5344CB8AC3E}">
        <p14:creationId xmlns:p14="http://schemas.microsoft.com/office/powerpoint/2010/main" val="1429695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Watchdog Timer</a:t>
            </a:r>
            <a:endParaRPr dirty="0"/>
          </a:p>
        </p:txBody>
      </p:sp>
      <p:sp>
        <p:nvSpPr>
          <p:cNvPr id="77" name="Google Shape;77;p14"/>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Watchdog Timer</a:t>
            </a:r>
          </a:p>
          <a:p>
            <a:pPr marL="342900" lvl="0" indent="-342900" algn="l" rtl="0">
              <a:spcBef>
                <a:spcPts val="1000"/>
              </a:spcBef>
              <a:spcAft>
                <a:spcPts val="0"/>
              </a:spcAft>
              <a:buFont typeface="Arial" panose="020B0604020202020204" pitchFamily="34" charset="0"/>
              <a:buChar char="•"/>
            </a:pPr>
            <a:r>
              <a:rPr lang="en-US" dirty="0"/>
              <a:t>Forces the device to reboot if a critical section of code is not met within a specified timeframe</a:t>
            </a:r>
          </a:p>
          <a:p>
            <a:pPr marL="342900" lvl="0" indent="-342900" algn="l" rtl="0">
              <a:spcBef>
                <a:spcPts val="1000"/>
              </a:spcBef>
              <a:spcAft>
                <a:spcPts val="0"/>
              </a:spcAft>
              <a:buFont typeface="Arial" panose="020B0604020202020204" pitchFamily="34" charset="0"/>
              <a:buChar char="•"/>
            </a:pPr>
            <a:r>
              <a:rPr lang="en-US" dirty="0"/>
              <a:t>For this project, the timer allows 120ms between checks of whether buzzer should sound or not.</a:t>
            </a:r>
          </a:p>
          <a:p>
            <a:pPr marL="342900" lvl="0" indent="-342900" algn="l" rtl="0">
              <a:spcBef>
                <a:spcPts val="1000"/>
              </a:spcBef>
              <a:spcAft>
                <a:spcPts val="0"/>
              </a:spcAft>
              <a:buFont typeface="Arial" panose="020B0604020202020204" pitchFamily="34" charset="0"/>
              <a:buChar char="•"/>
            </a:pPr>
            <a:r>
              <a:rPr lang="en-US" dirty="0"/>
              <a:t>This spot was chosen since it is the main loop of the program and by default timer should be restarted every 10ms and must wait for access to a mutex that is shared with keypad interrupts through an </a:t>
            </a:r>
            <a:r>
              <a:rPr lang="en-US" dirty="0" err="1"/>
              <a:t>EventQueue</a:t>
            </a:r>
            <a:r>
              <a:rPr lang="en-US" dirty="0"/>
              <a:t>.</a:t>
            </a:r>
          </a:p>
          <a:p>
            <a:pPr marL="342900" lvl="0" indent="-342900" algn="l" rtl="0">
              <a:spcBef>
                <a:spcPts val="1000"/>
              </a:spcBef>
              <a:spcAft>
                <a:spcPts val="0"/>
              </a:spcAft>
              <a:buFont typeface="Arial" panose="020B0604020202020204" pitchFamily="34" charset="0"/>
              <a:buChar char="•"/>
            </a:pPr>
            <a:r>
              <a:rPr lang="en-US" dirty="0"/>
              <a:t>The amount 120ms was chosen because that is the maximum debouncing delay on keypad interrupts on rising and falling edges (50ms each) and the buzzer loop itself (10ms). Since it is not safety critical, an additional window of 10ms was added as a buffer. </a:t>
            </a:r>
            <a:endParaRPr dirty="0"/>
          </a:p>
          <a:p>
            <a:pPr marL="0" lvl="0" indent="0" algn="l" rtl="0">
              <a:spcBef>
                <a:spcPts val="1000"/>
              </a:spcBef>
              <a:spcAft>
                <a:spcPts val="0"/>
              </a:spcAft>
              <a:buNone/>
            </a:pPr>
            <a:endParaRPr dirty="0"/>
          </a:p>
        </p:txBody>
      </p:sp>
    </p:spTree>
    <p:extLst>
      <p:ext uri="{BB962C8B-B14F-4D97-AF65-F5344CB8AC3E}">
        <p14:creationId xmlns:p14="http://schemas.microsoft.com/office/powerpoint/2010/main" val="1356866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Synchronization Techniques</a:t>
            </a:r>
            <a:endParaRPr dirty="0"/>
          </a:p>
        </p:txBody>
      </p:sp>
      <p:sp>
        <p:nvSpPr>
          <p:cNvPr id="77" name="Google Shape;77;p14"/>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Synchronization Techniques</a:t>
            </a:r>
          </a:p>
          <a:p>
            <a:pPr marL="342900" lvl="0" indent="-342900" algn="l" rtl="0">
              <a:spcBef>
                <a:spcPts val="1000"/>
              </a:spcBef>
              <a:spcAft>
                <a:spcPts val="0"/>
              </a:spcAft>
              <a:buFont typeface="Arial" panose="020B0604020202020204" pitchFamily="34" charset="0"/>
              <a:buChar char="•"/>
            </a:pPr>
            <a:r>
              <a:rPr lang="en-US" dirty="0"/>
              <a:t>An </a:t>
            </a:r>
            <a:r>
              <a:rPr lang="en-US" dirty="0" err="1"/>
              <a:t>EventQueue</a:t>
            </a:r>
            <a:r>
              <a:rPr lang="en-US" dirty="0"/>
              <a:t> was utilized for synchronization. </a:t>
            </a:r>
          </a:p>
          <a:p>
            <a:pPr marL="342900" lvl="0" indent="-342900" algn="l" rtl="0">
              <a:spcBef>
                <a:spcPts val="1000"/>
              </a:spcBef>
              <a:spcAft>
                <a:spcPts val="0"/>
              </a:spcAft>
              <a:buFont typeface="Arial" panose="020B0604020202020204" pitchFamily="34" charset="0"/>
              <a:buChar char="•"/>
            </a:pPr>
            <a:r>
              <a:rPr lang="en-US" dirty="0"/>
              <a:t>This allows inputs to push functions to a queue to be executed in the order that that they are received.</a:t>
            </a:r>
          </a:p>
          <a:p>
            <a:pPr marL="342900" lvl="0" indent="-342900" algn="l" rtl="0">
              <a:spcBef>
                <a:spcPts val="1000"/>
              </a:spcBef>
              <a:spcAft>
                <a:spcPts val="0"/>
              </a:spcAft>
              <a:buFont typeface="Arial" panose="020B0604020202020204" pitchFamily="34" charset="0"/>
              <a:buChar char="•"/>
            </a:pPr>
            <a:r>
              <a:rPr lang="en-US" dirty="0"/>
              <a:t>It also allows interrupts to “call” functions that it otherwise couldn’t. For example, functions with mutex.</a:t>
            </a:r>
          </a:p>
          <a:p>
            <a:pPr marL="342900" lvl="0" indent="-342900" algn="l" rtl="0">
              <a:spcBef>
                <a:spcPts val="1000"/>
              </a:spcBef>
              <a:spcAft>
                <a:spcPts val="0"/>
              </a:spcAft>
              <a:buFont typeface="Arial" panose="020B0604020202020204" pitchFamily="34" charset="0"/>
              <a:buChar char="•"/>
            </a:pPr>
            <a:r>
              <a:rPr lang="en-US" dirty="0"/>
              <a:t>The keypad interrupts use the event queue to push a function that changes the sound mode and prints to the LCD.</a:t>
            </a:r>
            <a:endParaRPr dirty="0"/>
          </a:p>
        </p:txBody>
      </p:sp>
    </p:spTree>
    <p:extLst>
      <p:ext uri="{BB962C8B-B14F-4D97-AF65-F5344CB8AC3E}">
        <p14:creationId xmlns:p14="http://schemas.microsoft.com/office/powerpoint/2010/main" val="1615095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69233" y="1320800"/>
            <a:ext cx="111678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Bitwise Driver Control and Critical Section Protection</a:t>
            </a:r>
            <a:endParaRPr dirty="0"/>
          </a:p>
        </p:txBody>
      </p:sp>
      <p:sp>
        <p:nvSpPr>
          <p:cNvPr id="77" name="Google Shape;77;p14"/>
          <p:cNvSpPr txBox="1">
            <a:spLocks noGrp="1"/>
          </p:cNvSpPr>
          <p:nvPr>
            <p:ph type="body" idx="1"/>
          </p:nvPr>
        </p:nvSpPr>
        <p:spPr>
          <a:xfrm>
            <a:off x="554967" y="2036900"/>
            <a:ext cx="11167800" cy="38481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Bitwise driver control</a:t>
            </a:r>
          </a:p>
          <a:p>
            <a:pPr marL="342900" lvl="0" indent="-342900" algn="l" rtl="0">
              <a:spcBef>
                <a:spcPts val="1000"/>
              </a:spcBef>
              <a:spcAft>
                <a:spcPts val="0"/>
              </a:spcAft>
              <a:buFont typeface="Arial" panose="020B0604020202020204" pitchFamily="34" charset="0"/>
              <a:buChar char="•"/>
            </a:pPr>
            <a:r>
              <a:rPr lang="en-US" dirty="0"/>
              <a:t>Controlling a peripheral through direct register modification.</a:t>
            </a:r>
          </a:p>
          <a:p>
            <a:pPr marL="342900" lvl="0" indent="-342900" algn="l" rtl="0">
              <a:spcBef>
                <a:spcPts val="1000"/>
              </a:spcBef>
              <a:spcAft>
                <a:spcPts val="0"/>
              </a:spcAft>
              <a:buFont typeface="Arial" panose="020B0604020202020204" pitchFamily="34" charset="0"/>
              <a:buChar char="•"/>
            </a:pPr>
            <a:r>
              <a:rPr lang="en-US" dirty="0"/>
              <a:t>This is used to provide power to the LCD screen.</a:t>
            </a:r>
          </a:p>
          <a:p>
            <a:pPr marL="0" lvl="0" indent="0" algn="l" rtl="0">
              <a:spcBef>
                <a:spcPts val="1000"/>
              </a:spcBef>
              <a:spcAft>
                <a:spcPts val="0"/>
              </a:spcAft>
            </a:pPr>
            <a:endParaRPr lang="en-US" dirty="0"/>
          </a:p>
          <a:p>
            <a:pPr marL="0" lvl="0" indent="0" algn="l" rtl="0">
              <a:spcBef>
                <a:spcPts val="1000"/>
              </a:spcBef>
              <a:spcAft>
                <a:spcPts val="0"/>
              </a:spcAft>
            </a:pPr>
            <a:r>
              <a:rPr lang="en-US" dirty="0"/>
              <a:t>Critical section protection</a:t>
            </a:r>
          </a:p>
          <a:p>
            <a:pPr marL="342900" lvl="0" indent="-342900" algn="l" rtl="0">
              <a:spcBef>
                <a:spcPts val="1000"/>
              </a:spcBef>
              <a:spcAft>
                <a:spcPts val="0"/>
              </a:spcAft>
              <a:buFont typeface="Arial" panose="020B0604020202020204" pitchFamily="34" charset="0"/>
              <a:buChar char="•"/>
            </a:pPr>
            <a:r>
              <a:rPr lang="en-US" dirty="0"/>
              <a:t>Protects a spot in memory from being accessed for reading or modification by more than one thread at a time.</a:t>
            </a:r>
          </a:p>
          <a:p>
            <a:pPr marL="342900" lvl="0" indent="-342900" algn="l" rtl="0">
              <a:spcBef>
                <a:spcPts val="1000"/>
              </a:spcBef>
              <a:spcAft>
                <a:spcPts val="0"/>
              </a:spcAft>
              <a:buFont typeface="Arial" panose="020B0604020202020204" pitchFamily="34" charset="0"/>
              <a:buChar char="•"/>
            </a:pPr>
            <a:r>
              <a:rPr lang="en-US" dirty="0"/>
              <a:t>Mutexes were incorporated to protect sections that changed or used the value of the current sound mode to complete their tasks.</a:t>
            </a:r>
            <a:endParaRPr dirty="0"/>
          </a:p>
        </p:txBody>
      </p:sp>
    </p:spTree>
    <p:extLst>
      <p:ext uri="{BB962C8B-B14F-4D97-AF65-F5344CB8AC3E}">
        <p14:creationId xmlns:p14="http://schemas.microsoft.com/office/powerpoint/2010/main" val="626664198"/>
      </p:ext>
    </p:extLst>
  </p:cSld>
  <p:clrMapOvr>
    <a:masterClrMapping/>
  </p:clrMapOvr>
</p:sld>
</file>

<file path=ppt/theme/theme1.xml><?xml version="1.0" encoding="utf-8"?>
<a:theme xmlns:a="http://schemas.openxmlformats.org/drawingml/2006/main" name="UB Powerpoint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514</TotalTime>
  <Words>1499</Words>
  <Application>Microsoft Office PowerPoint</Application>
  <PresentationFormat>Widescreen</PresentationFormat>
  <Paragraphs>164</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Georgia</vt:lpstr>
      <vt:lpstr>Merriweather Sans</vt:lpstr>
      <vt:lpstr>Noto Sans Symbols</vt:lpstr>
      <vt:lpstr>Times</vt:lpstr>
      <vt:lpstr>UB Powerpoint Template</vt:lpstr>
      <vt:lpstr>CSE 321 Real Time and Embedded Operating Systems</vt:lpstr>
      <vt:lpstr>Table of Contents</vt:lpstr>
      <vt:lpstr>Introduction</vt:lpstr>
      <vt:lpstr>Real World Concerns</vt:lpstr>
      <vt:lpstr>Hardware Requirements</vt:lpstr>
      <vt:lpstr>Software Requirements</vt:lpstr>
      <vt:lpstr>Watchdog Timer</vt:lpstr>
      <vt:lpstr>Synchronization Techniques</vt:lpstr>
      <vt:lpstr>Bitwise Driver Control and Critical Section Protection</vt:lpstr>
      <vt:lpstr>Threads and Interrupts</vt:lpstr>
      <vt:lpstr>Block Diagram</vt:lpstr>
      <vt:lpstr>Flowchart</vt:lpstr>
      <vt:lpstr>Bill of Materials</vt:lpstr>
      <vt:lpstr>Schematic</vt:lpstr>
      <vt:lpstr>Building the System</vt:lpstr>
      <vt:lpstr>Test Plan</vt:lpstr>
      <vt:lpstr>Test Plan (continued)</vt:lpstr>
      <vt:lpstr>Using the System</vt:lpstr>
      <vt:lpstr>Future Considerations</vt:lpstr>
      <vt:lpstr>Project Outcomes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this template…</dc:title>
  <dc:creator>Timothy Erckert</dc:creator>
  <cp:lastModifiedBy>Timothy Erckert</cp:lastModifiedBy>
  <cp:revision>1</cp:revision>
  <dcterms:modified xsi:type="dcterms:W3CDTF">2022-12-14T01:15:13Z</dcterms:modified>
</cp:coreProperties>
</file>